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12192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18" roundtripDataSignature="AMtx7miYaJuntdtVbjBuKNZLzfWUgMkO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1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6" name="Google Shape;1016;p1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" name="Google Shape;50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" name="Google Shape;57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" name="Google Shape;71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 txBox="1"/>
          <p:nvPr>
            <p:ph type="title"/>
          </p:nvPr>
        </p:nvSpPr>
        <p:spPr>
          <a:xfrm>
            <a:off x="677672" y="291795"/>
            <a:ext cx="10836655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6"/>
          <p:cNvSpPr txBox="1"/>
          <p:nvPr>
            <p:ph idx="1" type="body"/>
          </p:nvPr>
        </p:nvSpPr>
        <p:spPr>
          <a:xfrm>
            <a:off x="5722365" y="1172717"/>
            <a:ext cx="610615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/>
          <p:nvPr>
            <p:ph type="title"/>
          </p:nvPr>
        </p:nvSpPr>
        <p:spPr>
          <a:xfrm>
            <a:off x="677672" y="291795"/>
            <a:ext cx="10836655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677672" y="291795"/>
            <a:ext cx="10836655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1999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5"/>
          <p:cNvSpPr txBox="1"/>
          <p:nvPr>
            <p:ph type="title"/>
          </p:nvPr>
        </p:nvSpPr>
        <p:spPr>
          <a:xfrm>
            <a:off x="677672" y="291795"/>
            <a:ext cx="10836655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" type="body"/>
          </p:nvPr>
        </p:nvSpPr>
        <p:spPr>
          <a:xfrm>
            <a:off x="5722365" y="1172717"/>
            <a:ext cx="610615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43.jpg"/><Relationship Id="rId10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jpg"/><Relationship Id="rId4" Type="http://schemas.openxmlformats.org/officeDocument/2006/relationships/image" Target="../media/image37.jpg"/><Relationship Id="rId9" Type="http://schemas.openxmlformats.org/officeDocument/2006/relationships/image" Target="../media/image49.jpg"/><Relationship Id="rId5" Type="http://schemas.openxmlformats.org/officeDocument/2006/relationships/image" Target="../media/image41.jpg"/><Relationship Id="rId6" Type="http://schemas.openxmlformats.org/officeDocument/2006/relationships/image" Target="../media/image48.jpg"/><Relationship Id="rId7" Type="http://schemas.openxmlformats.org/officeDocument/2006/relationships/image" Target="../media/image35.jpg"/><Relationship Id="rId8" Type="http://schemas.openxmlformats.org/officeDocument/2006/relationships/image" Target="../media/image3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4.jpg"/><Relationship Id="rId4" Type="http://schemas.openxmlformats.org/officeDocument/2006/relationships/image" Target="../media/image42.jpg"/><Relationship Id="rId5" Type="http://schemas.openxmlformats.org/officeDocument/2006/relationships/image" Target="../media/image46.jpg"/><Relationship Id="rId6" Type="http://schemas.openxmlformats.org/officeDocument/2006/relationships/image" Target="../media/image45.jpg"/><Relationship Id="rId7" Type="http://schemas.openxmlformats.org/officeDocument/2006/relationships/image" Target="../media/image50.jpg"/><Relationship Id="rId8" Type="http://schemas.openxmlformats.org/officeDocument/2006/relationships/image" Target="../media/image4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3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.jp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4.jpg"/><Relationship Id="rId5" Type="http://schemas.openxmlformats.org/officeDocument/2006/relationships/image" Target="../media/image10.jpg"/><Relationship Id="rId6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jpg"/><Relationship Id="rId10" Type="http://schemas.openxmlformats.org/officeDocument/2006/relationships/image" Target="../media/image17.jpg"/><Relationship Id="rId13" Type="http://schemas.openxmlformats.org/officeDocument/2006/relationships/image" Target="../media/image21.jpg"/><Relationship Id="rId1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31.jpg"/><Relationship Id="rId9" Type="http://schemas.openxmlformats.org/officeDocument/2006/relationships/image" Target="../media/image51.jpg"/><Relationship Id="rId5" Type="http://schemas.openxmlformats.org/officeDocument/2006/relationships/image" Target="../media/image26.jpg"/><Relationship Id="rId6" Type="http://schemas.openxmlformats.org/officeDocument/2006/relationships/image" Target="../media/image16.jpg"/><Relationship Id="rId7" Type="http://schemas.openxmlformats.org/officeDocument/2006/relationships/image" Target="../media/image19.jpg"/><Relationship Id="rId8" Type="http://schemas.openxmlformats.org/officeDocument/2006/relationships/image" Target="../media/image38.jp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jpg"/><Relationship Id="rId10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Relationship Id="rId5" Type="http://schemas.openxmlformats.org/officeDocument/2006/relationships/image" Target="../media/image30.jpg"/><Relationship Id="rId6" Type="http://schemas.openxmlformats.org/officeDocument/2006/relationships/image" Target="../media/image29.jpg"/><Relationship Id="rId7" Type="http://schemas.openxmlformats.org/officeDocument/2006/relationships/image" Target="../media/image23.jpg"/><Relationship Id="rId8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/>
          <p:nvPr>
            <p:ph type="title"/>
          </p:nvPr>
        </p:nvSpPr>
        <p:spPr>
          <a:xfrm>
            <a:off x="2038350" y="362153"/>
            <a:ext cx="8267700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Girl Scout Gold Award Project</a:t>
            </a:r>
            <a:endParaRPr/>
          </a:p>
        </p:txBody>
      </p:sp>
      <p:pic>
        <p:nvPicPr>
          <p:cNvPr id="45" name="Google Shape;4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6483" y="2185416"/>
            <a:ext cx="2194560" cy="3899915"/>
          </a:xfrm>
          <a:prstGeom prst="rect">
            <a:avLst/>
          </a:prstGeom>
          <a:noFill/>
          <a:ln cap="flat" cmpd="sng" w="28575">
            <a:solidFill>
              <a:srgbClr val="FAE1D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6" name="Google Shape;4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80688" y="2185416"/>
            <a:ext cx="6926579" cy="3899915"/>
          </a:xfrm>
          <a:prstGeom prst="rect">
            <a:avLst/>
          </a:prstGeom>
          <a:noFill/>
          <a:ln cap="flat" cmpd="sng" w="28575">
            <a:solidFill>
              <a:srgbClr val="FAE1D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7" name="Google Shape;47;p1"/>
          <p:cNvSpPr txBox="1"/>
          <p:nvPr/>
        </p:nvSpPr>
        <p:spPr>
          <a:xfrm>
            <a:off x="2038349" y="1123025"/>
            <a:ext cx="82677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“Diversity of Fish in Protected and Unprotected Reefs”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3660" marR="0" rtl="0" algn="ctr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Maya Barboza, March 2023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/>
          <p:nvPr>
            <p:ph type="title"/>
          </p:nvPr>
        </p:nvSpPr>
        <p:spPr>
          <a:xfrm>
            <a:off x="1015074" y="211275"/>
            <a:ext cx="98667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Fish ID Project, Data	Evaluation</a:t>
            </a:r>
            <a:endParaRPr/>
          </a:p>
        </p:txBody>
      </p:sp>
      <p:sp>
        <p:nvSpPr>
          <p:cNvPr id="145" name="Google Shape;145;p11"/>
          <p:cNvSpPr txBox="1"/>
          <p:nvPr/>
        </p:nvSpPr>
        <p:spPr>
          <a:xfrm>
            <a:off x="1082446" y="1478661"/>
            <a:ext cx="8526145" cy="1306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Once collected the variety of fish species identified and their abundance recorded, used Fish ID groupings to place into the 12 groups: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Group 9: Odd-shaped bottom-dwellers (Ex. flounder, scorpionfish)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 txBox="1"/>
          <p:nvPr/>
        </p:nvSpPr>
        <p:spPr>
          <a:xfrm>
            <a:off x="1082446" y="3368802"/>
            <a:ext cx="8834120" cy="2160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Group 10: Odd-shaped swimmers (Ex. triggers, boxfish, goatfish, trumpetfish, puffers)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5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Group 11: Eels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5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Group 12: Sharks and rays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" name="Google Shape;147;p11"/>
          <p:cNvGrpSpPr/>
          <p:nvPr/>
        </p:nvGrpSpPr>
        <p:grpSpPr>
          <a:xfrm>
            <a:off x="7926323" y="2522220"/>
            <a:ext cx="2200655" cy="798576"/>
            <a:chOff x="7926323" y="2522220"/>
            <a:chExt cx="2200655" cy="798576"/>
          </a:xfrm>
        </p:grpSpPr>
        <p:pic>
          <p:nvPicPr>
            <p:cNvPr id="148" name="Google Shape;148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26323" y="2575560"/>
              <a:ext cx="1040892" cy="691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999219" y="2522220"/>
              <a:ext cx="1127759" cy="7985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0" name="Google Shape;15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53584" y="3777996"/>
            <a:ext cx="104241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64579" y="3774947"/>
            <a:ext cx="1042416" cy="6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75576" y="3774947"/>
            <a:ext cx="1043940" cy="74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46007" y="3774947"/>
            <a:ext cx="957072" cy="79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88920" y="4338828"/>
            <a:ext cx="1138428" cy="79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276088" y="5439155"/>
            <a:ext cx="1426464" cy="79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878579" y="5439155"/>
            <a:ext cx="1325879" cy="79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/>
          <p:nvPr>
            <p:ph type="title"/>
          </p:nvPr>
        </p:nvSpPr>
        <p:spPr>
          <a:xfrm>
            <a:off x="1015073" y="211275"/>
            <a:ext cx="103212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Fish ID Project, Data	Evaluation</a:t>
            </a:r>
            <a:endParaRPr/>
          </a:p>
        </p:txBody>
      </p:sp>
      <p:sp>
        <p:nvSpPr>
          <p:cNvPr id="162" name="Google Shape;162;p12"/>
          <p:cNvSpPr txBox="1"/>
          <p:nvPr/>
        </p:nvSpPr>
        <p:spPr>
          <a:xfrm>
            <a:off x="5572600" y="1023450"/>
            <a:ext cx="1473900" cy="9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9050" marR="0" rtl="0" algn="l">
              <a:lnSpc>
                <a:spcPct val="1168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highlight>
                  <a:srgbClr val="888888"/>
                </a:highlight>
                <a:latin typeface="Calibri"/>
                <a:ea typeface="Calibri"/>
                <a:cs typeface="Calibri"/>
                <a:sym typeface="Calibri"/>
              </a:rPr>
              <a:t>0	</a:t>
            </a:r>
            <a:r>
              <a:rPr b="0" i="0" lang="en-US" sz="1100" u="none" cap="none" strike="noStrike">
                <a:solidFill>
                  <a:srgbClr val="000000"/>
                </a:solidFill>
                <a:highlight>
                  <a:srgbClr val="888888"/>
                </a:highlight>
                <a:latin typeface="Calibri"/>
                <a:ea typeface="Calibri"/>
                <a:cs typeface="Calibri"/>
                <a:sym typeface="Calibri"/>
              </a:rPr>
              <a:t>None</a:t>
            </a:r>
            <a:endParaRPr b="0" i="0" sz="1100" u="none" cap="none" strike="noStrike">
              <a:solidFill>
                <a:srgbClr val="000000"/>
              </a:solidFill>
              <a:highlight>
                <a:srgbClr val="888888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19050" marR="0" rtl="0" algn="l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highlight>
                  <a:srgbClr val="DAF1D0"/>
                </a:highlight>
                <a:latin typeface="Calibri"/>
                <a:ea typeface="Calibri"/>
                <a:cs typeface="Calibri"/>
                <a:sym typeface="Calibri"/>
              </a:rPr>
              <a:t>S	Single: 1</a:t>
            </a:r>
            <a:endParaRPr b="0" i="0" sz="1100" u="none" cap="none" strike="noStrike">
              <a:solidFill>
                <a:srgbClr val="000000"/>
              </a:solidFill>
              <a:highlight>
                <a:srgbClr val="DAF1D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1905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highlight>
                  <a:srgbClr val="8ED973"/>
                </a:highlight>
                <a:latin typeface="Calibri"/>
                <a:ea typeface="Calibri"/>
                <a:cs typeface="Calibri"/>
                <a:sym typeface="Calibri"/>
              </a:rPr>
              <a:t>F	Few: 2-10</a:t>
            </a:r>
            <a:endParaRPr b="0" i="0" sz="1100" u="none" cap="none" strike="noStrike">
              <a:solidFill>
                <a:srgbClr val="000000"/>
              </a:solidFill>
              <a:highlight>
                <a:srgbClr val="8ED97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highlight>
                  <a:srgbClr val="28A837"/>
                </a:highlight>
                <a:latin typeface="Calibri"/>
                <a:ea typeface="Calibri"/>
                <a:cs typeface="Calibri"/>
                <a:sym typeface="Calibri"/>
              </a:rPr>
              <a:t>M	</a:t>
            </a:r>
            <a:r>
              <a:rPr b="0" i="0" lang="en-US" sz="1100" u="none" cap="none" strike="noStrike">
                <a:solidFill>
                  <a:schemeClr val="lt1"/>
                </a:solidFill>
                <a:highlight>
                  <a:srgbClr val="28A837"/>
                </a:highlight>
                <a:latin typeface="Calibri"/>
                <a:ea typeface="Calibri"/>
                <a:cs typeface="Calibri"/>
                <a:sym typeface="Calibri"/>
              </a:rPr>
              <a:t>Many: 11-100</a:t>
            </a:r>
            <a:endParaRPr b="0" i="0" sz="1100" u="none" cap="none" strike="noStrike">
              <a:solidFill>
                <a:schemeClr val="lt1"/>
              </a:solidFill>
              <a:highlight>
                <a:srgbClr val="28A837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1905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highlight>
                  <a:srgbClr val="3B7C21"/>
                </a:highlight>
                <a:latin typeface="Calibri"/>
                <a:ea typeface="Calibri"/>
                <a:cs typeface="Calibri"/>
                <a:sym typeface="Calibri"/>
              </a:rPr>
              <a:t>A	Abundant: &gt;100</a:t>
            </a:r>
            <a:endParaRPr b="0" i="0" sz="1100" u="none" cap="none" strike="noStrike">
              <a:solidFill>
                <a:schemeClr val="lt1"/>
              </a:solidFill>
              <a:highlight>
                <a:srgbClr val="3B7C2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 txBox="1"/>
          <p:nvPr/>
        </p:nvSpPr>
        <p:spPr>
          <a:xfrm>
            <a:off x="5475859" y="2072767"/>
            <a:ext cx="5860415" cy="1703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Observations: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unprotected reef, particularly Snapper’s Ledge, had more diversity in number of species and in groups of fish observed.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Questions: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 txBox="1"/>
          <p:nvPr/>
        </p:nvSpPr>
        <p:spPr>
          <a:xfrm>
            <a:off x="5475859" y="3749116"/>
            <a:ext cx="6232525" cy="941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42265" lvl="0" marL="3549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Could it be because the protected reefs are suffering and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556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need the protection to build them back up?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265" lvl="0" marL="3549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factors could contribute to the data?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 txBox="1"/>
          <p:nvPr/>
        </p:nvSpPr>
        <p:spPr>
          <a:xfrm>
            <a:off x="5933059" y="4664202"/>
            <a:ext cx="5532120" cy="941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900" lvl="0" marL="3556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Time of day? Weather differences? Diver knowledge? Diver fatigue (first dive enthusiasm vs last dive)?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2"/>
          <p:cNvSpPr txBox="1"/>
          <p:nvPr/>
        </p:nvSpPr>
        <p:spPr>
          <a:xfrm>
            <a:off x="5475859" y="5853176"/>
            <a:ext cx="3863340" cy="63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Conclusion: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It’s always good to collect more data!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" name="Google Shape;167;p12"/>
          <p:cNvGrpSpPr/>
          <p:nvPr/>
        </p:nvGrpSpPr>
        <p:grpSpPr>
          <a:xfrm>
            <a:off x="1240840" y="1088496"/>
            <a:ext cx="3926334" cy="5547384"/>
            <a:chOff x="1240840" y="1088496"/>
            <a:chExt cx="3926334" cy="5547384"/>
          </a:xfrm>
        </p:grpSpPr>
        <p:sp>
          <p:nvSpPr>
            <p:cNvPr id="168" name="Google Shape;168;p12"/>
            <p:cNvSpPr/>
            <p:nvPr/>
          </p:nvSpPr>
          <p:spPr>
            <a:xfrm>
              <a:off x="2254152" y="1088496"/>
              <a:ext cx="942975" cy="70485"/>
            </a:xfrm>
            <a:custGeom>
              <a:rect b="b" l="l" r="r" t="t"/>
              <a:pathLst>
                <a:path extrusionOk="0" h="70484" w="942975">
                  <a:moveTo>
                    <a:pt x="0" y="70380"/>
                  </a:moveTo>
                  <a:lnTo>
                    <a:pt x="942822" y="70380"/>
                  </a:lnTo>
                  <a:lnTo>
                    <a:pt x="942822" y="0"/>
                  </a:lnTo>
                  <a:lnTo>
                    <a:pt x="0" y="0"/>
                  </a:lnTo>
                  <a:lnTo>
                    <a:pt x="0" y="70380"/>
                  </a:lnTo>
                  <a:close/>
                </a:path>
              </a:pathLst>
            </a:custGeom>
            <a:solidFill>
              <a:srgbClr val="FAE1D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3193622" y="1088496"/>
              <a:ext cx="57150" cy="70485"/>
            </a:xfrm>
            <a:custGeom>
              <a:rect b="b" l="l" r="r" t="t"/>
              <a:pathLst>
                <a:path extrusionOk="0" h="70484" w="57150">
                  <a:moveTo>
                    <a:pt x="0" y="70380"/>
                  </a:moveTo>
                  <a:lnTo>
                    <a:pt x="57079" y="70380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3250702" y="1088496"/>
              <a:ext cx="1915795" cy="67310"/>
            </a:xfrm>
            <a:custGeom>
              <a:rect b="b" l="l" r="r" t="t"/>
              <a:pathLst>
                <a:path extrusionOk="0" h="67309" w="1915795">
                  <a:moveTo>
                    <a:pt x="0" y="67006"/>
                  </a:moveTo>
                  <a:lnTo>
                    <a:pt x="1915658" y="67006"/>
                  </a:lnTo>
                  <a:lnTo>
                    <a:pt x="1915658" y="0"/>
                  </a:lnTo>
                  <a:lnTo>
                    <a:pt x="0" y="0"/>
                  </a:lnTo>
                  <a:lnTo>
                    <a:pt x="0" y="67006"/>
                  </a:lnTo>
                  <a:close/>
                </a:path>
              </a:pathLst>
            </a:custGeom>
            <a:solidFill>
              <a:srgbClr val="C0E6F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2"/>
            <p:cNvSpPr/>
            <p:nvPr/>
          </p:nvSpPr>
          <p:spPr>
            <a:xfrm>
              <a:off x="1240840" y="1155502"/>
              <a:ext cx="1017269" cy="71120"/>
            </a:xfrm>
            <a:custGeom>
              <a:rect b="b" l="l" r="r" t="t"/>
              <a:pathLst>
                <a:path extrusionOk="0" h="71119" w="1017269">
                  <a:moveTo>
                    <a:pt x="0" y="70496"/>
                  </a:moveTo>
                  <a:lnTo>
                    <a:pt x="1016664" y="70496"/>
                  </a:lnTo>
                  <a:lnTo>
                    <a:pt x="1016664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C9ECF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2"/>
            <p:cNvSpPr/>
            <p:nvPr/>
          </p:nvSpPr>
          <p:spPr>
            <a:xfrm>
              <a:off x="2254152" y="1155502"/>
              <a:ext cx="942975" cy="71120"/>
            </a:xfrm>
            <a:custGeom>
              <a:rect b="b" l="l" r="r" t="t"/>
              <a:pathLst>
                <a:path extrusionOk="0" h="71119" w="942975">
                  <a:moveTo>
                    <a:pt x="0" y="70496"/>
                  </a:moveTo>
                  <a:lnTo>
                    <a:pt x="942822" y="70496"/>
                  </a:lnTo>
                  <a:lnTo>
                    <a:pt x="942822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FAE1D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3193622" y="1155502"/>
              <a:ext cx="57150" cy="74295"/>
            </a:xfrm>
            <a:custGeom>
              <a:rect b="b" l="l" r="r" t="t"/>
              <a:pathLst>
                <a:path extrusionOk="0" h="74294" w="57150">
                  <a:moveTo>
                    <a:pt x="0" y="73847"/>
                  </a:moveTo>
                  <a:lnTo>
                    <a:pt x="57079" y="73847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38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3250702" y="1155502"/>
              <a:ext cx="1916430" cy="74295"/>
            </a:xfrm>
            <a:custGeom>
              <a:rect b="b" l="l" r="r" t="t"/>
              <a:pathLst>
                <a:path extrusionOk="0" h="74294" w="1916429">
                  <a:moveTo>
                    <a:pt x="1915905" y="0"/>
                  </a:moveTo>
                  <a:lnTo>
                    <a:pt x="0" y="0"/>
                  </a:lnTo>
                  <a:lnTo>
                    <a:pt x="0" y="73847"/>
                  </a:lnTo>
                  <a:lnTo>
                    <a:pt x="1915905" y="73847"/>
                  </a:lnTo>
                  <a:lnTo>
                    <a:pt x="1915905" y="0"/>
                  </a:lnTo>
                  <a:close/>
                </a:path>
              </a:pathLst>
            </a:custGeom>
            <a:solidFill>
              <a:srgbClr val="C9ECF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1240840" y="1225998"/>
              <a:ext cx="1017269" cy="74295"/>
            </a:xfrm>
            <a:custGeom>
              <a:rect b="b" l="l" r="r" t="t"/>
              <a:pathLst>
                <a:path extrusionOk="0" h="74294" w="1017270">
                  <a:moveTo>
                    <a:pt x="1016664" y="0"/>
                  </a:moveTo>
                  <a:lnTo>
                    <a:pt x="0" y="0"/>
                  </a:lnTo>
                  <a:lnTo>
                    <a:pt x="0" y="73736"/>
                  </a:lnTo>
                  <a:lnTo>
                    <a:pt x="1016664" y="7373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2254152" y="1225998"/>
              <a:ext cx="942975" cy="70485"/>
            </a:xfrm>
            <a:custGeom>
              <a:rect b="b" l="l" r="r" t="t"/>
              <a:pathLst>
                <a:path extrusionOk="0" h="70484" w="942975">
                  <a:moveTo>
                    <a:pt x="0" y="70406"/>
                  </a:moveTo>
                  <a:lnTo>
                    <a:pt x="942822" y="70406"/>
                  </a:lnTo>
                  <a:lnTo>
                    <a:pt x="942822" y="0"/>
                  </a:lnTo>
                  <a:lnTo>
                    <a:pt x="0" y="0"/>
                  </a:lnTo>
                  <a:lnTo>
                    <a:pt x="0" y="70406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3193622" y="1225998"/>
              <a:ext cx="57150" cy="74295"/>
            </a:xfrm>
            <a:custGeom>
              <a:rect b="b" l="l" r="r" t="t"/>
              <a:pathLst>
                <a:path extrusionOk="0" h="74294" w="57150">
                  <a:moveTo>
                    <a:pt x="0" y="73736"/>
                  </a:moveTo>
                  <a:lnTo>
                    <a:pt x="57079" y="7373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37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3250702" y="1225998"/>
              <a:ext cx="490220" cy="70485"/>
            </a:xfrm>
            <a:custGeom>
              <a:rect b="b" l="l" r="r" t="t"/>
              <a:pathLst>
                <a:path extrusionOk="0" h="70484" w="490220">
                  <a:moveTo>
                    <a:pt x="0" y="70406"/>
                  </a:moveTo>
                  <a:lnTo>
                    <a:pt x="489804" y="70406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70406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3737154" y="1225998"/>
              <a:ext cx="473709" cy="70485"/>
            </a:xfrm>
            <a:custGeom>
              <a:rect b="b" l="l" r="r" t="t"/>
              <a:pathLst>
                <a:path extrusionOk="0" h="70484" w="473710">
                  <a:moveTo>
                    <a:pt x="0" y="70406"/>
                  </a:moveTo>
                  <a:lnTo>
                    <a:pt x="473132" y="70406"/>
                  </a:lnTo>
                  <a:lnTo>
                    <a:pt x="473132" y="0"/>
                  </a:lnTo>
                  <a:lnTo>
                    <a:pt x="0" y="0"/>
                  </a:lnTo>
                  <a:lnTo>
                    <a:pt x="0" y="7040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4206934" y="1225998"/>
              <a:ext cx="456565" cy="70485"/>
            </a:xfrm>
            <a:custGeom>
              <a:rect b="b" l="l" r="r" t="t"/>
              <a:pathLst>
                <a:path extrusionOk="0" h="70484" w="456564">
                  <a:moveTo>
                    <a:pt x="0" y="70406"/>
                  </a:moveTo>
                  <a:lnTo>
                    <a:pt x="456370" y="70406"/>
                  </a:lnTo>
                  <a:lnTo>
                    <a:pt x="456370" y="0"/>
                  </a:lnTo>
                  <a:lnTo>
                    <a:pt x="0" y="0"/>
                  </a:lnTo>
                  <a:lnTo>
                    <a:pt x="0" y="70406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4659907" y="1225998"/>
              <a:ext cx="506730" cy="70485"/>
            </a:xfrm>
            <a:custGeom>
              <a:rect b="b" l="l" r="r" t="t"/>
              <a:pathLst>
                <a:path extrusionOk="0" h="70484" w="506729">
                  <a:moveTo>
                    <a:pt x="0" y="70406"/>
                  </a:moveTo>
                  <a:lnTo>
                    <a:pt x="506655" y="70406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7040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1240840" y="1296405"/>
              <a:ext cx="1017269" cy="71120"/>
            </a:xfrm>
            <a:custGeom>
              <a:rect b="b" l="l" r="r" t="t"/>
              <a:pathLst>
                <a:path extrusionOk="0" h="71119" w="1017269">
                  <a:moveTo>
                    <a:pt x="101666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1016664" y="7049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2254152" y="1296405"/>
              <a:ext cx="942975" cy="67310"/>
            </a:xfrm>
            <a:custGeom>
              <a:rect b="b" l="l" r="r" t="t"/>
              <a:pathLst>
                <a:path extrusionOk="0" h="67309" w="942975">
                  <a:moveTo>
                    <a:pt x="0" y="67144"/>
                  </a:moveTo>
                  <a:lnTo>
                    <a:pt x="942822" y="67144"/>
                  </a:lnTo>
                  <a:lnTo>
                    <a:pt x="942822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3193622" y="1296405"/>
              <a:ext cx="57150" cy="71120"/>
            </a:xfrm>
            <a:custGeom>
              <a:rect b="b" l="l" r="r" t="t"/>
              <a:pathLst>
                <a:path extrusionOk="0" h="71119" w="57150">
                  <a:moveTo>
                    <a:pt x="0" y="70496"/>
                  </a:moveTo>
                  <a:lnTo>
                    <a:pt x="57079" y="7049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3250702" y="1296405"/>
              <a:ext cx="490220" cy="67310"/>
            </a:xfrm>
            <a:custGeom>
              <a:rect b="b" l="l" r="r" t="t"/>
              <a:pathLst>
                <a:path extrusionOk="0" h="67309" w="490220">
                  <a:moveTo>
                    <a:pt x="0" y="67144"/>
                  </a:moveTo>
                  <a:lnTo>
                    <a:pt x="489804" y="67144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3737154" y="1296405"/>
              <a:ext cx="473709" cy="67310"/>
            </a:xfrm>
            <a:custGeom>
              <a:rect b="b" l="l" r="r" t="t"/>
              <a:pathLst>
                <a:path extrusionOk="0" h="67309" w="473710">
                  <a:moveTo>
                    <a:pt x="0" y="67144"/>
                  </a:moveTo>
                  <a:lnTo>
                    <a:pt x="473132" y="67144"/>
                  </a:lnTo>
                  <a:lnTo>
                    <a:pt x="473132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3B7C2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4206934" y="1296405"/>
              <a:ext cx="456565" cy="71120"/>
            </a:xfrm>
            <a:custGeom>
              <a:rect b="b" l="l" r="r" t="t"/>
              <a:pathLst>
                <a:path extrusionOk="0" h="71119" w="456564">
                  <a:moveTo>
                    <a:pt x="456370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456370" y="70496"/>
                  </a:lnTo>
                  <a:lnTo>
                    <a:pt x="456370" y="0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4659907" y="1296405"/>
              <a:ext cx="506730" cy="71120"/>
            </a:xfrm>
            <a:custGeom>
              <a:rect b="b" l="l" r="r" t="t"/>
              <a:pathLst>
                <a:path extrusionOk="0" h="71119" w="506729">
                  <a:moveTo>
                    <a:pt x="506655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506655" y="70496"/>
                  </a:lnTo>
                  <a:lnTo>
                    <a:pt x="506655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1240840" y="1363549"/>
              <a:ext cx="1017269" cy="70485"/>
            </a:xfrm>
            <a:custGeom>
              <a:rect b="b" l="l" r="r" t="t"/>
              <a:pathLst>
                <a:path extrusionOk="0" h="70484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2254152" y="1363549"/>
              <a:ext cx="942975" cy="70485"/>
            </a:xfrm>
            <a:custGeom>
              <a:rect b="b" l="l" r="r" t="t"/>
              <a:pathLst>
                <a:path extrusionOk="0" h="70484" w="942975">
                  <a:moveTo>
                    <a:pt x="942822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942822" y="70384"/>
                  </a:lnTo>
                  <a:lnTo>
                    <a:pt x="942822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3193622" y="1363549"/>
              <a:ext cx="57150" cy="70485"/>
            </a:xfrm>
            <a:custGeom>
              <a:rect b="b" l="l" r="r" t="t"/>
              <a:pathLst>
                <a:path extrusionOk="0" h="70484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3250702" y="1363549"/>
              <a:ext cx="960119" cy="70485"/>
            </a:xfrm>
            <a:custGeom>
              <a:rect b="b" l="l" r="r" t="t"/>
              <a:pathLst>
                <a:path extrusionOk="0" h="70484" w="960120">
                  <a:moveTo>
                    <a:pt x="95958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959584" y="70384"/>
                  </a:lnTo>
                  <a:lnTo>
                    <a:pt x="959584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4206934" y="1363549"/>
              <a:ext cx="456565" cy="70485"/>
            </a:xfrm>
            <a:custGeom>
              <a:rect b="b" l="l" r="r" t="t"/>
              <a:pathLst>
                <a:path extrusionOk="0" h="70484" w="456564">
                  <a:moveTo>
                    <a:pt x="456370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456370" y="70384"/>
                  </a:lnTo>
                  <a:lnTo>
                    <a:pt x="456370" y="0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4659907" y="1363549"/>
              <a:ext cx="506730" cy="67310"/>
            </a:xfrm>
            <a:custGeom>
              <a:rect b="b" l="l" r="r" t="t"/>
              <a:pathLst>
                <a:path extrusionOk="0" h="67309" w="506729">
                  <a:moveTo>
                    <a:pt x="0" y="67032"/>
                  </a:moveTo>
                  <a:lnTo>
                    <a:pt x="506655" y="67032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1240840" y="1430582"/>
              <a:ext cx="1017269" cy="70485"/>
            </a:xfrm>
            <a:custGeom>
              <a:rect b="b" l="l" r="r" t="t"/>
              <a:pathLst>
                <a:path extrusionOk="0" h="70484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2254152" y="1430582"/>
              <a:ext cx="942975" cy="70485"/>
            </a:xfrm>
            <a:custGeom>
              <a:rect b="b" l="l" r="r" t="t"/>
              <a:pathLst>
                <a:path extrusionOk="0" h="70484" w="942975">
                  <a:moveTo>
                    <a:pt x="942822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942822" y="70384"/>
                  </a:lnTo>
                  <a:lnTo>
                    <a:pt x="942822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3193622" y="1430582"/>
              <a:ext cx="57150" cy="70485"/>
            </a:xfrm>
            <a:custGeom>
              <a:rect b="b" l="l" r="r" t="t"/>
              <a:pathLst>
                <a:path extrusionOk="0" h="70484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3250702" y="1430582"/>
              <a:ext cx="490220" cy="67310"/>
            </a:xfrm>
            <a:custGeom>
              <a:rect b="b" l="l" r="r" t="t"/>
              <a:pathLst>
                <a:path extrusionOk="0" h="67309" w="490220">
                  <a:moveTo>
                    <a:pt x="0" y="67010"/>
                  </a:moveTo>
                  <a:lnTo>
                    <a:pt x="489804" y="67010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67010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3737154" y="1430582"/>
              <a:ext cx="473709" cy="67310"/>
            </a:xfrm>
            <a:custGeom>
              <a:rect b="b" l="l" r="r" t="t"/>
              <a:pathLst>
                <a:path extrusionOk="0" h="67309" w="473710">
                  <a:moveTo>
                    <a:pt x="0" y="67010"/>
                  </a:moveTo>
                  <a:lnTo>
                    <a:pt x="473132" y="67010"/>
                  </a:lnTo>
                  <a:lnTo>
                    <a:pt x="473132" y="0"/>
                  </a:lnTo>
                  <a:lnTo>
                    <a:pt x="0" y="0"/>
                  </a:lnTo>
                  <a:lnTo>
                    <a:pt x="0" y="6701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4206934" y="1430582"/>
              <a:ext cx="456565" cy="67310"/>
            </a:xfrm>
            <a:custGeom>
              <a:rect b="b" l="l" r="r" t="t"/>
              <a:pathLst>
                <a:path extrusionOk="0" h="67309" w="456564">
                  <a:moveTo>
                    <a:pt x="0" y="67010"/>
                  </a:moveTo>
                  <a:lnTo>
                    <a:pt x="456370" y="67010"/>
                  </a:lnTo>
                  <a:lnTo>
                    <a:pt x="456370" y="0"/>
                  </a:lnTo>
                  <a:lnTo>
                    <a:pt x="0" y="0"/>
                  </a:lnTo>
                  <a:lnTo>
                    <a:pt x="0" y="67010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4659907" y="1430582"/>
              <a:ext cx="506730" cy="70485"/>
            </a:xfrm>
            <a:custGeom>
              <a:rect b="b" l="l" r="r" t="t"/>
              <a:pathLst>
                <a:path extrusionOk="0" h="70484" w="506729">
                  <a:moveTo>
                    <a:pt x="506655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506655" y="70384"/>
                  </a:lnTo>
                  <a:lnTo>
                    <a:pt x="50665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1240840" y="1497593"/>
              <a:ext cx="1017269" cy="71120"/>
            </a:xfrm>
            <a:custGeom>
              <a:rect b="b" l="l" r="r" t="t"/>
              <a:pathLst>
                <a:path extrusionOk="0" h="71119" w="1017269">
                  <a:moveTo>
                    <a:pt x="101666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1016664" y="7049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2254152" y="1497592"/>
              <a:ext cx="493395" cy="67310"/>
            </a:xfrm>
            <a:custGeom>
              <a:rect b="b" l="l" r="r" t="t"/>
              <a:pathLst>
                <a:path extrusionOk="0" h="67309" w="493394">
                  <a:moveTo>
                    <a:pt x="0" y="67144"/>
                  </a:moveTo>
                  <a:lnTo>
                    <a:pt x="493246" y="67144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2744046" y="1497592"/>
              <a:ext cx="453390" cy="67310"/>
            </a:xfrm>
            <a:custGeom>
              <a:rect b="b" l="l" r="r" t="t"/>
              <a:pathLst>
                <a:path extrusionOk="0" h="67309" w="453389">
                  <a:moveTo>
                    <a:pt x="0" y="67144"/>
                  </a:moveTo>
                  <a:lnTo>
                    <a:pt x="452883" y="67144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3193622" y="1497592"/>
              <a:ext cx="57150" cy="71120"/>
            </a:xfrm>
            <a:custGeom>
              <a:rect b="b" l="l" r="r" t="t"/>
              <a:pathLst>
                <a:path extrusionOk="0" h="71119" w="57150">
                  <a:moveTo>
                    <a:pt x="0" y="70496"/>
                  </a:moveTo>
                  <a:lnTo>
                    <a:pt x="57079" y="7049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3250702" y="1497592"/>
              <a:ext cx="1916430" cy="71120"/>
            </a:xfrm>
            <a:custGeom>
              <a:rect b="b" l="l" r="r" t="t"/>
              <a:pathLst>
                <a:path extrusionOk="0" h="71119" w="1916429">
                  <a:moveTo>
                    <a:pt x="1915905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1915905" y="70496"/>
                  </a:lnTo>
                  <a:lnTo>
                    <a:pt x="191590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1240840" y="1564737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2254152" y="1564737"/>
              <a:ext cx="942975" cy="70485"/>
            </a:xfrm>
            <a:custGeom>
              <a:rect b="b" l="l" r="r" t="t"/>
              <a:pathLst>
                <a:path extrusionOk="0" h="70485" w="942975">
                  <a:moveTo>
                    <a:pt x="942822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942822" y="70384"/>
                  </a:lnTo>
                  <a:lnTo>
                    <a:pt x="942822" y="0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2"/>
            <p:cNvSpPr/>
            <p:nvPr/>
          </p:nvSpPr>
          <p:spPr>
            <a:xfrm>
              <a:off x="3193622" y="1564737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2"/>
            <p:cNvSpPr/>
            <p:nvPr/>
          </p:nvSpPr>
          <p:spPr>
            <a:xfrm>
              <a:off x="3250702" y="1564737"/>
              <a:ext cx="960119" cy="70485"/>
            </a:xfrm>
            <a:custGeom>
              <a:rect b="b" l="l" r="r" t="t"/>
              <a:pathLst>
                <a:path extrusionOk="0" h="70485" w="960120">
                  <a:moveTo>
                    <a:pt x="95958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959584" y="70384"/>
                  </a:lnTo>
                  <a:lnTo>
                    <a:pt x="959584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2"/>
            <p:cNvSpPr/>
            <p:nvPr/>
          </p:nvSpPr>
          <p:spPr>
            <a:xfrm>
              <a:off x="4206934" y="1564737"/>
              <a:ext cx="960119" cy="67310"/>
            </a:xfrm>
            <a:custGeom>
              <a:rect b="b" l="l" r="r" t="t"/>
              <a:pathLst>
                <a:path extrusionOk="0" h="67310" w="960120">
                  <a:moveTo>
                    <a:pt x="0" y="67032"/>
                  </a:moveTo>
                  <a:lnTo>
                    <a:pt x="959673" y="67032"/>
                  </a:lnTo>
                  <a:lnTo>
                    <a:pt x="959673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2"/>
            <p:cNvSpPr/>
            <p:nvPr/>
          </p:nvSpPr>
          <p:spPr>
            <a:xfrm>
              <a:off x="1240840" y="1631770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2"/>
            <p:cNvSpPr/>
            <p:nvPr/>
          </p:nvSpPr>
          <p:spPr>
            <a:xfrm>
              <a:off x="2254152" y="1631770"/>
              <a:ext cx="942975" cy="67310"/>
            </a:xfrm>
            <a:custGeom>
              <a:rect b="b" l="l" r="r" t="t"/>
              <a:pathLst>
                <a:path extrusionOk="0" h="67310" w="942975">
                  <a:moveTo>
                    <a:pt x="0" y="67055"/>
                  </a:moveTo>
                  <a:lnTo>
                    <a:pt x="942822" y="67055"/>
                  </a:lnTo>
                  <a:lnTo>
                    <a:pt x="942822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2"/>
            <p:cNvSpPr/>
            <p:nvPr/>
          </p:nvSpPr>
          <p:spPr>
            <a:xfrm>
              <a:off x="3193622" y="1631770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2"/>
            <p:cNvSpPr/>
            <p:nvPr/>
          </p:nvSpPr>
          <p:spPr>
            <a:xfrm>
              <a:off x="3250702" y="1631770"/>
              <a:ext cx="490220" cy="67310"/>
            </a:xfrm>
            <a:custGeom>
              <a:rect b="b" l="l" r="r" t="t"/>
              <a:pathLst>
                <a:path extrusionOk="0" h="67310" w="490220">
                  <a:moveTo>
                    <a:pt x="0" y="67055"/>
                  </a:moveTo>
                  <a:lnTo>
                    <a:pt x="489804" y="67055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2"/>
            <p:cNvSpPr/>
            <p:nvPr/>
          </p:nvSpPr>
          <p:spPr>
            <a:xfrm>
              <a:off x="3737154" y="1631770"/>
              <a:ext cx="473709" cy="70485"/>
            </a:xfrm>
            <a:custGeom>
              <a:rect b="b" l="l" r="r" t="t"/>
              <a:pathLst>
                <a:path extrusionOk="0" h="70485" w="473710">
                  <a:moveTo>
                    <a:pt x="473132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473132" y="70384"/>
                  </a:lnTo>
                  <a:lnTo>
                    <a:pt x="473132" y="0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2"/>
            <p:cNvSpPr/>
            <p:nvPr/>
          </p:nvSpPr>
          <p:spPr>
            <a:xfrm>
              <a:off x="4206934" y="1631770"/>
              <a:ext cx="960119" cy="70485"/>
            </a:xfrm>
            <a:custGeom>
              <a:rect b="b" l="l" r="r" t="t"/>
              <a:pathLst>
                <a:path extrusionOk="0" h="70485" w="960120">
                  <a:moveTo>
                    <a:pt x="959673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959673" y="70384"/>
                  </a:lnTo>
                  <a:lnTo>
                    <a:pt x="959673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2"/>
            <p:cNvSpPr/>
            <p:nvPr/>
          </p:nvSpPr>
          <p:spPr>
            <a:xfrm>
              <a:off x="1240840" y="1698825"/>
              <a:ext cx="1017269" cy="71120"/>
            </a:xfrm>
            <a:custGeom>
              <a:rect b="b" l="l" r="r" t="t"/>
              <a:pathLst>
                <a:path extrusionOk="0" h="71119" w="1017269">
                  <a:moveTo>
                    <a:pt x="101666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1016664" y="7049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2"/>
            <p:cNvSpPr/>
            <p:nvPr/>
          </p:nvSpPr>
          <p:spPr>
            <a:xfrm>
              <a:off x="2254152" y="1698825"/>
              <a:ext cx="942975" cy="71120"/>
            </a:xfrm>
            <a:custGeom>
              <a:rect b="b" l="l" r="r" t="t"/>
              <a:pathLst>
                <a:path extrusionOk="0" h="71119" w="942975">
                  <a:moveTo>
                    <a:pt x="942822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942822" y="70496"/>
                  </a:lnTo>
                  <a:lnTo>
                    <a:pt x="942822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2"/>
            <p:cNvSpPr/>
            <p:nvPr/>
          </p:nvSpPr>
          <p:spPr>
            <a:xfrm>
              <a:off x="3193622" y="1698825"/>
              <a:ext cx="57150" cy="71120"/>
            </a:xfrm>
            <a:custGeom>
              <a:rect b="b" l="l" r="r" t="t"/>
              <a:pathLst>
                <a:path extrusionOk="0" h="71119" w="57150">
                  <a:moveTo>
                    <a:pt x="0" y="70496"/>
                  </a:moveTo>
                  <a:lnTo>
                    <a:pt x="57079" y="7049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2"/>
            <p:cNvSpPr/>
            <p:nvPr/>
          </p:nvSpPr>
          <p:spPr>
            <a:xfrm>
              <a:off x="3250702" y="1698825"/>
              <a:ext cx="490220" cy="71120"/>
            </a:xfrm>
            <a:custGeom>
              <a:rect b="b" l="l" r="r" t="t"/>
              <a:pathLst>
                <a:path extrusionOk="0" h="71119" w="490220">
                  <a:moveTo>
                    <a:pt x="48980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489804" y="70496"/>
                  </a:lnTo>
                  <a:lnTo>
                    <a:pt x="489804" y="0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3737154" y="1698825"/>
              <a:ext cx="473709" cy="67310"/>
            </a:xfrm>
            <a:custGeom>
              <a:rect b="b" l="l" r="r" t="t"/>
              <a:pathLst>
                <a:path extrusionOk="0" h="67310" w="473710">
                  <a:moveTo>
                    <a:pt x="0" y="67144"/>
                  </a:moveTo>
                  <a:lnTo>
                    <a:pt x="473132" y="67144"/>
                  </a:lnTo>
                  <a:lnTo>
                    <a:pt x="473132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4206934" y="1698825"/>
              <a:ext cx="456565" cy="67310"/>
            </a:xfrm>
            <a:custGeom>
              <a:rect b="b" l="l" r="r" t="t"/>
              <a:pathLst>
                <a:path extrusionOk="0" h="67310" w="456564">
                  <a:moveTo>
                    <a:pt x="0" y="67144"/>
                  </a:moveTo>
                  <a:lnTo>
                    <a:pt x="456370" y="67144"/>
                  </a:lnTo>
                  <a:lnTo>
                    <a:pt x="456370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4659907" y="1698825"/>
              <a:ext cx="506730" cy="67310"/>
            </a:xfrm>
            <a:custGeom>
              <a:rect b="b" l="l" r="r" t="t"/>
              <a:pathLst>
                <a:path extrusionOk="0" h="67310" w="506729">
                  <a:moveTo>
                    <a:pt x="0" y="67144"/>
                  </a:moveTo>
                  <a:lnTo>
                    <a:pt x="506655" y="67144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1240840" y="1765969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2"/>
            <p:cNvSpPr/>
            <p:nvPr/>
          </p:nvSpPr>
          <p:spPr>
            <a:xfrm>
              <a:off x="2254152" y="1765969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032"/>
                  </a:moveTo>
                  <a:lnTo>
                    <a:pt x="493246" y="67032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2744046" y="1765969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032"/>
                  </a:moveTo>
                  <a:lnTo>
                    <a:pt x="452883" y="67032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2"/>
            <p:cNvSpPr/>
            <p:nvPr/>
          </p:nvSpPr>
          <p:spPr>
            <a:xfrm>
              <a:off x="3193622" y="1765969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2"/>
            <p:cNvSpPr/>
            <p:nvPr/>
          </p:nvSpPr>
          <p:spPr>
            <a:xfrm>
              <a:off x="3250702" y="1765969"/>
              <a:ext cx="490220" cy="67310"/>
            </a:xfrm>
            <a:custGeom>
              <a:rect b="b" l="l" r="r" t="t"/>
              <a:pathLst>
                <a:path extrusionOk="0" h="67310" w="490220">
                  <a:moveTo>
                    <a:pt x="0" y="67032"/>
                  </a:moveTo>
                  <a:lnTo>
                    <a:pt x="489804" y="67032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>
              <a:off x="3737154" y="1765969"/>
              <a:ext cx="1430020" cy="70485"/>
            </a:xfrm>
            <a:custGeom>
              <a:rect b="b" l="l" r="r" t="t"/>
              <a:pathLst>
                <a:path extrusionOk="0" h="70485" w="1430020">
                  <a:moveTo>
                    <a:pt x="1429453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429453" y="70384"/>
                  </a:lnTo>
                  <a:lnTo>
                    <a:pt x="142945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>
              <a:off x="1240840" y="1833002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2"/>
            <p:cNvSpPr/>
            <p:nvPr/>
          </p:nvSpPr>
          <p:spPr>
            <a:xfrm>
              <a:off x="2254152" y="1833002"/>
              <a:ext cx="942975" cy="70485"/>
            </a:xfrm>
            <a:custGeom>
              <a:rect b="b" l="l" r="r" t="t"/>
              <a:pathLst>
                <a:path extrusionOk="0" h="70485" w="942975">
                  <a:moveTo>
                    <a:pt x="942822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942822" y="70384"/>
                  </a:lnTo>
                  <a:lnTo>
                    <a:pt x="942822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2"/>
            <p:cNvSpPr/>
            <p:nvPr/>
          </p:nvSpPr>
          <p:spPr>
            <a:xfrm>
              <a:off x="3193622" y="1833002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>
              <a:off x="3250702" y="1833002"/>
              <a:ext cx="1412875" cy="70485"/>
            </a:xfrm>
            <a:custGeom>
              <a:rect b="b" l="l" r="r" t="t"/>
              <a:pathLst>
                <a:path extrusionOk="0" h="70485" w="1412875">
                  <a:moveTo>
                    <a:pt x="1412557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412557" y="70384"/>
                  </a:lnTo>
                  <a:lnTo>
                    <a:pt x="141255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2"/>
            <p:cNvSpPr/>
            <p:nvPr/>
          </p:nvSpPr>
          <p:spPr>
            <a:xfrm>
              <a:off x="4659907" y="1833002"/>
              <a:ext cx="506730" cy="67310"/>
            </a:xfrm>
            <a:custGeom>
              <a:rect b="b" l="l" r="r" t="t"/>
              <a:pathLst>
                <a:path extrusionOk="0" h="67310" w="506729">
                  <a:moveTo>
                    <a:pt x="0" y="67010"/>
                  </a:moveTo>
                  <a:lnTo>
                    <a:pt x="506655" y="67010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67010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2"/>
            <p:cNvSpPr/>
            <p:nvPr/>
          </p:nvSpPr>
          <p:spPr>
            <a:xfrm>
              <a:off x="1240840" y="1900012"/>
              <a:ext cx="1017269" cy="71120"/>
            </a:xfrm>
            <a:custGeom>
              <a:rect b="b" l="l" r="r" t="t"/>
              <a:pathLst>
                <a:path extrusionOk="0" h="71119" w="1017269">
                  <a:moveTo>
                    <a:pt x="101666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1016664" y="7049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2254152" y="1900012"/>
              <a:ext cx="493395" cy="71120"/>
            </a:xfrm>
            <a:custGeom>
              <a:rect b="b" l="l" r="r" t="t"/>
              <a:pathLst>
                <a:path extrusionOk="0" h="71119" w="493394">
                  <a:moveTo>
                    <a:pt x="493246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493246" y="70496"/>
                  </a:lnTo>
                  <a:lnTo>
                    <a:pt x="493246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2744046" y="1900012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144"/>
                  </a:moveTo>
                  <a:lnTo>
                    <a:pt x="452883" y="67144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3193622" y="1900012"/>
              <a:ext cx="57150" cy="71120"/>
            </a:xfrm>
            <a:custGeom>
              <a:rect b="b" l="l" r="r" t="t"/>
              <a:pathLst>
                <a:path extrusionOk="0" h="71119" w="57150">
                  <a:moveTo>
                    <a:pt x="0" y="70496"/>
                  </a:moveTo>
                  <a:lnTo>
                    <a:pt x="57079" y="7049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2"/>
            <p:cNvSpPr/>
            <p:nvPr/>
          </p:nvSpPr>
          <p:spPr>
            <a:xfrm>
              <a:off x="3250702" y="1900012"/>
              <a:ext cx="960119" cy="71120"/>
            </a:xfrm>
            <a:custGeom>
              <a:rect b="b" l="l" r="r" t="t"/>
              <a:pathLst>
                <a:path extrusionOk="0" h="71119" w="960120">
                  <a:moveTo>
                    <a:pt x="95958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959584" y="70496"/>
                  </a:lnTo>
                  <a:lnTo>
                    <a:pt x="959584" y="0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206934" y="1900012"/>
              <a:ext cx="960119" cy="71120"/>
            </a:xfrm>
            <a:custGeom>
              <a:rect b="b" l="l" r="r" t="t"/>
              <a:pathLst>
                <a:path extrusionOk="0" h="71119" w="960120">
                  <a:moveTo>
                    <a:pt x="959673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959673" y="70496"/>
                  </a:lnTo>
                  <a:lnTo>
                    <a:pt x="959673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1240840" y="1967157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2254152" y="1967157"/>
              <a:ext cx="493395" cy="70485"/>
            </a:xfrm>
            <a:custGeom>
              <a:rect b="b" l="l" r="r" t="t"/>
              <a:pathLst>
                <a:path extrusionOk="0" h="70485" w="493394">
                  <a:moveTo>
                    <a:pt x="493246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493246" y="70384"/>
                  </a:lnTo>
                  <a:lnTo>
                    <a:pt x="493246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2"/>
            <p:cNvSpPr/>
            <p:nvPr/>
          </p:nvSpPr>
          <p:spPr>
            <a:xfrm>
              <a:off x="2744046" y="1967157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032"/>
                  </a:moveTo>
                  <a:lnTo>
                    <a:pt x="452883" y="67032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2"/>
            <p:cNvSpPr/>
            <p:nvPr/>
          </p:nvSpPr>
          <p:spPr>
            <a:xfrm>
              <a:off x="3193622" y="1967157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2"/>
            <p:cNvSpPr/>
            <p:nvPr/>
          </p:nvSpPr>
          <p:spPr>
            <a:xfrm>
              <a:off x="3250702" y="1967157"/>
              <a:ext cx="490220" cy="67310"/>
            </a:xfrm>
            <a:custGeom>
              <a:rect b="b" l="l" r="r" t="t"/>
              <a:pathLst>
                <a:path extrusionOk="0" h="67310" w="490220">
                  <a:moveTo>
                    <a:pt x="0" y="67032"/>
                  </a:moveTo>
                  <a:lnTo>
                    <a:pt x="489804" y="67032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2"/>
            <p:cNvSpPr/>
            <p:nvPr/>
          </p:nvSpPr>
          <p:spPr>
            <a:xfrm>
              <a:off x="3737154" y="1967157"/>
              <a:ext cx="926465" cy="70485"/>
            </a:xfrm>
            <a:custGeom>
              <a:rect b="b" l="l" r="r" t="t"/>
              <a:pathLst>
                <a:path extrusionOk="0" h="70485" w="926464">
                  <a:moveTo>
                    <a:pt x="926150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926150" y="70384"/>
                  </a:lnTo>
                  <a:lnTo>
                    <a:pt x="92615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4659907" y="1967157"/>
              <a:ext cx="506730" cy="67310"/>
            </a:xfrm>
            <a:custGeom>
              <a:rect b="b" l="l" r="r" t="t"/>
              <a:pathLst>
                <a:path extrusionOk="0" h="67310" w="506729">
                  <a:moveTo>
                    <a:pt x="0" y="67032"/>
                  </a:moveTo>
                  <a:lnTo>
                    <a:pt x="506655" y="67032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1240840" y="2034190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2254152" y="2034190"/>
              <a:ext cx="942975" cy="70485"/>
            </a:xfrm>
            <a:custGeom>
              <a:rect b="b" l="l" r="r" t="t"/>
              <a:pathLst>
                <a:path extrusionOk="0" h="70485" w="942975">
                  <a:moveTo>
                    <a:pt x="942822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942822" y="70384"/>
                  </a:lnTo>
                  <a:lnTo>
                    <a:pt x="94282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3193622" y="2034190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3250702" y="2034190"/>
              <a:ext cx="490220" cy="67310"/>
            </a:xfrm>
            <a:custGeom>
              <a:rect b="b" l="l" r="r" t="t"/>
              <a:pathLst>
                <a:path extrusionOk="0" h="67310" w="490220">
                  <a:moveTo>
                    <a:pt x="0" y="67055"/>
                  </a:moveTo>
                  <a:lnTo>
                    <a:pt x="489804" y="67055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2"/>
            <p:cNvSpPr/>
            <p:nvPr/>
          </p:nvSpPr>
          <p:spPr>
            <a:xfrm>
              <a:off x="3737154" y="2034190"/>
              <a:ext cx="1430020" cy="70485"/>
            </a:xfrm>
            <a:custGeom>
              <a:rect b="b" l="l" r="r" t="t"/>
              <a:pathLst>
                <a:path extrusionOk="0" h="70485" w="1430020">
                  <a:moveTo>
                    <a:pt x="1429453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429453" y="70384"/>
                  </a:lnTo>
                  <a:lnTo>
                    <a:pt x="142945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1240840" y="2101245"/>
              <a:ext cx="1017269" cy="71120"/>
            </a:xfrm>
            <a:custGeom>
              <a:rect b="b" l="l" r="r" t="t"/>
              <a:pathLst>
                <a:path extrusionOk="0" h="71119" w="1017269">
                  <a:moveTo>
                    <a:pt x="101666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1016664" y="7049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2254152" y="2101245"/>
              <a:ext cx="942975" cy="71120"/>
            </a:xfrm>
            <a:custGeom>
              <a:rect b="b" l="l" r="r" t="t"/>
              <a:pathLst>
                <a:path extrusionOk="0" h="71119" w="942975">
                  <a:moveTo>
                    <a:pt x="942822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942822" y="70496"/>
                  </a:lnTo>
                  <a:lnTo>
                    <a:pt x="94282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3193622" y="2101245"/>
              <a:ext cx="57150" cy="71120"/>
            </a:xfrm>
            <a:custGeom>
              <a:rect b="b" l="l" r="r" t="t"/>
              <a:pathLst>
                <a:path extrusionOk="0" h="71119" w="57150">
                  <a:moveTo>
                    <a:pt x="0" y="70496"/>
                  </a:moveTo>
                  <a:lnTo>
                    <a:pt x="57079" y="7049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3250702" y="2101245"/>
              <a:ext cx="490220" cy="71120"/>
            </a:xfrm>
            <a:custGeom>
              <a:rect b="b" l="l" r="r" t="t"/>
              <a:pathLst>
                <a:path extrusionOk="0" h="71119" w="490220">
                  <a:moveTo>
                    <a:pt x="48980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489804" y="70496"/>
                  </a:lnTo>
                  <a:lnTo>
                    <a:pt x="489804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3737154" y="2101245"/>
              <a:ext cx="926465" cy="71120"/>
            </a:xfrm>
            <a:custGeom>
              <a:rect b="b" l="l" r="r" t="t"/>
              <a:pathLst>
                <a:path extrusionOk="0" h="71119" w="926464">
                  <a:moveTo>
                    <a:pt x="926150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926150" y="70496"/>
                  </a:lnTo>
                  <a:lnTo>
                    <a:pt x="92615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4659907" y="2101245"/>
              <a:ext cx="506730" cy="67310"/>
            </a:xfrm>
            <a:custGeom>
              <a:rect b="b" l="l" r="r" t="t"/>
              <a:pathLst>
                <a:path extrusionOk="0" h="67310" w="506729">
                  <a:moveTo>
                    <a:pt x="0" y="67144"/>
                  </a:moveTo>
                  <a:lnTo>
                    <a:pt x="506655" y="67144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1240840" y="2168389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2254152" y="2168389"/>
              <a:ext cx="942975" cy="70485"/>
            </a:xfrm>
            <a:custGeom>
              <a:rect b="b" l="l" r="r" t="t"/>
              <a:pathLst>
                <a:path extrusionOk="0" h="70485" w="942975">
                  <a:moveTo>
                    <a:pt x="942822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942822" y="70384"/>
                  </a:lnTo>
                  <a:lnTo>
                    <a:pt x="94282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3193622" y="2168389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3250702" y="2168389"/>
              <a:ext cx="490220" cy="67310"/>
            </a:xfrm>
            <a:custGeom>
              <a:rect b="b" l="l" r="r" t="t"/>
              <a:pathLst>
                <a:path extrusionOk="0" h="67310" w="490220">
                  <a:moveTo>
                    <a:pt x="0" y="67010"/>
                  </a:moveTo>
                  <a:lnTo>
                    <a:pt x="489804" y="67010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6701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3737154" y="2168389"/>
              <a:ext cx="473709" cy="70485"/>
            </a:xfrm>
            <a:custGeom>
              <a:rect b="b" l="l" r="r" t="t"/>
              <a:pathLst>
                <a:path extrusionOk="0" h="70485" w="473710">
                  <a:moveTo>
                    <a:pt x="473132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473132" y="70384"/>
                  </a:lnTo>
                  <a:lnTo>
                    <a:pt x="47313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4206934" y="2168389"/>
              <a:ext cx="456565" cy="67310"/>
            </a:xfrm>
            <a:custGeom>
              <a:rect b="b" l="l" r="r" t="t"/>
              <a:pathLst>
                <a:path extrusionOk="0" h="67310" w="456564">
                  <a:moveTo>
                    <a:pt x="0" y="67010"/>
                  </a:moveTo>
                  <a:lnTo>
                    <a:pt x="456370" y="67010"/>
                  </a:lnTo>
                  <a:lnTo>
                    <a:pt x="456370" y="0"/>
                  </a:lnTo>
                  <a:lnTo>
                    <a:pt x="0" y="0"/>
                  </a:lnTo>
                  <a:lnTo>
                    <a:pt x="0" y="6701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4659907" y="2168389"/>
              <a:ext cx="506730" cy="67310"/>
            </a:xfrm>
            <a:custGeom>
              <a:rect b="b" l="l" r="r" t="t"/>
              <a:pathLst>
                <a:path extrusionOk="0" h="67310" w="506729">
                  <a:moveTo>
                    <a:pt x="0" y="67010"/>
                  </a:moveTo>
                  <a:lnTo>
                    <a:pt x="506655" y="67010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67010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1240840" y="2235399"/>
              <a:ext cx="1017269" cy="71120"/>
            </a:xfrm>
            <a:custGeom>
              <a:rect b="b" l="l" r="r" t="t"/>
              <a:pathLst>
                <a:path extrusionOk="0" h="71119" w="1017269">
                  <a:moveTo>
                    <a:pt x="101666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1016664" y="7049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2254152" y="2235399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032"/>
                  </a:moveTo>
                  <a:lnTo>
                    <a:pt x="493246" y="67032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2744046" y="2235399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032"/>
                  </a:moveTo>
                  <a:lnTo>
                    <a:pt x="452883" y="67032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3193622" y="2235399"/>
              <a:ext cx="57150" cy="71120"/>
            </a:xfrm>
            <a:custGeom>
              <a:rect b="b" l="l" r="r" t="t"/>
              <a:pathLst>
                <a:path extrusionOk="0" h="71119" w="57150">
                  <a:moveTo>
                    <a:pt x="0" y="70496"/>
                  </a:moveTo>
                  <a:lnTo>
                    <a:pt x="57079" y="7049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3250702" y="2235399"/>
              <a:ext cx="1916430" cy="71120"/>
            </a:xfrm>
            <a:custGeom>
              <a:rect b="b" l="l" r="r" t="t"/>
              <a:pathLst>
                <a:path extrusionOk="0" h="71119" w="1916429">
                  <a:moveTo>
                    <a:pt x="1915905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1915905" y="70496"/>
                  </a:lnTo>
                  <a:lnTo>
                    <a:pt x="191590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1240840" y="2302432"/>
              <a:ext cx="1017269" cy="71120"/>
            </a:xfrm>
            <a:custGeom>
              <a:rect b="b" l="l" r="r" t="t"/>
              <a:pathLst>
                <a:path extrusionOk="0" h="71119" w="1017269">
                  <a:moveTo>
                    <a:pt x="101666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1016664" y="7049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2254152" y="2302432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144"/>
                  </a:moveTo>
                  <a:lnTo>
                    <a:pt x="493246" y="67144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2744046" y="2302432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144"/>
                  </a:moveTo>
                  <a:lnTo>
                    <a:pt x="452883" y="67144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3193622" y="2302432"/>
              <a:ext cx="57150" cy="71120"/>
            </a:xfrm>
            <a:custGeom>
              <a:rect b="b" l="l" r="r" t="t"/>
              <a:pathLst>
                <a:path extrusionOk="0" h="71119" w="57150">
                  <a:moveTo>
                    <a:pt x="0" y="70496"/>
                  </a:moveTo>
                  <a:lnTo>
                    <a:pt x="57079" y="7049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3250702" y="2302432"/>
              <a:ext cx="490220" cy="71120"/>
            </a:xfrm>
            <a:custGeom>
              <a:rect b="b" l="l" r="r" t="t"/>
              <a:pathLst>
                <a:path extrusionOk="0" h="71119" w="490220">
                  <a:moveTo>
                    <a:pt x="48980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489804" y="70496"/>
                  </a:lnTo>
                  <a:lnTo>
                    <a:pt x="48980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3737154" y="2302432"/>
              <a:ext cx="473709" cy="67310"/>
            </a:xfrm>
            <a:custGeom>
              <a:rect b="b" l="l" r="r" t="t"/>
              <a:pathLst>
                <a:path extrusionOk="0" h="67310" w="473710">
                  <a:moveTo>
                    <a:pt x="0" y="67144"/>
                  </a:moveTo>
                  <a:lnTo>
                    <a:pt x="473132" y="67144"/>
                  </a:lnTo>
                  <a:lnTo>
                    <a:pt x="473132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4206934" y="2302432"/>
              <a:ext cx="456565" cy="67310"/>
            </a:xfrm>
            <a:custGeom>
              <a:rect b="b" l="l" r="r" t="t"/>
              <a:pathLst>
                <a:path extrusionOk="0" h="67310" w="456564">
                  <a:moveTo>
                    <a:pt x="0" y="67144"/>
                  </a:moveTo>
                  <a:lnTo>
                    <a:pt x="456370" y="67144"/>
                  </a:lnTo>
                  <a:lnTo>
                    <a:pt x="456370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4659907" y="2302432"/>
              <a:ext cx="506730" cy="67310"/>
            </a:xfrm>
            <a:custGeom>
              <a:rect b="b" l="l" r="r" t="t"/>
              <a:pathLst>
                <a:path extrusionOk="0" h="67310" w="506729">
                  <a:moveTo>
                    <a:pt x="0" y="67144"/>
                  </a:moveTo>
                  <a:lnTo>
                    <a:pt x="506655" y="67144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1240840" y="2369577"/>
              <a:ext cx="1017269" cy="74295"/>
            </a:xfrm>
            <a:custGeom>
              <a:rect b="b" l="l" r="r" t="t"/>
              <a:pathLst>
                <a:path extrusionOk="0" h="74294" w="1017269">
                  <a:moveTo>
                    <a:pt x="1016664" y="0"/>
                  </a:moveTo>
                  <a:lnTo>
                    <a:pt x="0" y="0"/>
                  </a:lnTo>
                  <a:lnTo>
                    <a:pt x="0" y="73736"/>
                  </a:lnTo>
                  <a:lnTo>
                    <a:pt x="1016664" y="7373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2254152" y="2369577"/>
              <a:ext cx="493395" cy="74295"/>
            </a:xfrm>
            <a:custGeom>
              <a:rect b="b" l="l" r="r" t="t"/>
              <a:pathLst>
                <a:path extrusionOk="0" h="74294" w="493394">
                  <a:moveTo>
                    <a:pt x="493246" y="0"/>
                  </a:moveTo>
                  <a:lnTo>
                    <a:pt x="0" y="0"/>
                  </a:lnTo>
                  <a:lnTo>
                    <a:pt x="0" y="73736"/>
                  </a:lnTo>
                  <a:lnTo>
                    <a:pt x="493246" y="73736"/>
                  </a:lnTo>
                  <a:lnTo>
                    <a:pt x="493246" y="0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2744046" y="2369577"/>
              <a:ext cx="453390" cy="70485"/>
            </a:xfrm>
            <a:custGeom>
              <a:rect b="b" l="l" r="r" t="t"/>
              <a:pathLst>
                <a:path extrusionOk="0" h="70485" w="453389">
                  <a:moveTo>
                    <a:pt x="0" y="70406"/>
                  </a:moveTo>
                  <a:lnTo>
                    <a:pt x="452883" y="70406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7040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3193622" y="2369577"/>
              <a:ext cx="57150" cy="74295"/>
            </a:xfrm>
            <a:custGeom>
              <a:rect b="b" l="l" r="r" t="t"/>
              <a:pathLst>
                <a:path extrusionOk="0" h="74294" w="57150">
                  <a:moveTo>
                    <a:pt x="0" y="73736"/>
                  </a:moveTo>
                  <a:lnTo>
                    <a:pt x="57079" y="7373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37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3250702" y="2369577"/>
              <a:ext cx="1916430" cy="74295"/>
            </a:xfrm>
            <a:custGeom>
              <a:rect b="b" l="l" r="r" t="t"/>
              <a:pathLst>
                <a:path extrusionOk="0" h="74294" w="1916429">
                  <a:moveTo>
                    <a:pt x="1915905" y="0"/>
                  </a:moveTo>
                  <a:lnTo>
                    <a:pt x="0" y="0"/>
                  </a:lnTo>
                  <a:lnTo>
                    <a:pt x="0" y="73736"/>
                  </a:lnTo>
                  <a:lnTo>
                    <a:pt x="1915905" y="73736"/>
                  </a:lnTo>
                  <a:lnTo>
                    <a:pt x="191590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1240840" y="2439983"/>
              <a:ext cx="1017269" cy="71120"/>
            </a:xfrm>
            <a:custGeom>
              <a:rect b="b" l="l" r="r" t="t"/>
              <a:pathLst>
                <a:path extrusionOk="0" h="71119" w="1017269">
                  <a:moveTo>
                    <a:pt x="101666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1016664" y="7049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2254152" y="2439983"/>
              <a:ext cx="942975" cy="71120"/>
            </a:xfrm>
            <a:custGeom>
              <a:rect b="b" l="l" r="r" t="t"/>
              <a:pathLst>
                <a:path extrusionOk="0" h="71119" w="942975">
                  <a:moveTo>
                    <a:pt x="942822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942822" y="70496"/>
                  </a:lnTo>
                  <a:lnTo>
                    <a:pt x="942822" y="0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3193622" y="2439983"/>
              <a:ext cx="57150" cy="71120"/>
            </a:xfrm>
            <a:custGeom>
              <a:rect b="b" l="l" r="r" t="t"/>
              <a:pathLst>
                <a:path extrusionOk="0" h="71119" w="57150">
                  <a:moveTo>
                    <a:pt x="0" y="70496"/>
                  </a:moveTo>
                  <a:lnTo>
                    <a:pt x="57079" y="7049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3250702" y="2439983"/>
              <a:ext cx="490220" cy="67310"/>
            </a:xfrm>
            <a:custGeom>
              <a:rect b="b" l="l" r="r" t="t"/>
              <a:pathLst>
                <a:path extrusionOk="0" h="67310" w="490220">
                  <a:moveTo>
                    <a:pt x="0" y="67144"/>
                  </a:moveTo>
                  <a:lnTo>
                    <a:pt x="489804" y="67144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2"/>
            <p:cNvSpPr/>
            <p:nvPr/>
          </p:nvSpPr>
          <p:spPr>
            <a:xfrm>
              <a:off x="3737154" y="2439983"/>
              <a:ext cx="926465" cy="67310"/>
            </a:xfrm>
            <a:custGeom>
              <a:rect b="b" l="l" r="r" t="t"/>
              <a:pathLst>
                <a:path extrusionOk="0" h="67310" w="926464">
                  <a:moveTo>
                    <a:pt x="0" y="67144"/>
                  </a:moveTo>
                  <a:lnTo>
                    <a:pt x="926150" y="67144"/>
                  </a:lnTo>
                  <a:lnTo>
                    <a:pt x="926150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4659907" y="2439983"/>
              <a:ext cx="506730" cy="71120"/>
            </a:xfrm>
            <a:custGeom>
              <a:rect b="b" l="l" r="r" t="t"/>
              <a:pathLst>
                <a:path extrusionOk="0" h="71119" w="506729">
                  <a:moveTo>
                    <a:pt x="506655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506655" y="70496"/>
                  </a:lnTo>
                  <a:lnTo>
                    <a:pt x="506655" y="0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1240840" y="2507128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2254152" y="2507128"/>
              <a:ext cx="493395" cy="70485"/>
            </a:xfrm>
            <a:custGeom>
              <a:rect b="b" l="l" r="r" t="t"/>
              <a:pathLst>
                <a:path extrusionOk="0" h="70485" w="493394">
                  <a:moveTo>
                    <a:pt x="493246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493246" y="70384"/>
                  </a:lnTo>
                  <a:lnTo>
                    <a:pt x="493246" y="0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2744046" y="2507128"/>
              <a:ext cx="453390" cy="70485"/>
            </a:xfrm>
            <a:custGeom>
              <a:rect b="b" l="l" r="r" t="t"/>
              <a:pathLst>
                <a:path extrusionOk="0" h="70485" w="453389">
                  <a:moveTo>
                    <a:pt x="452883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452883" y="70384"/>
                  </a:lnTo>
                  <a:lnTo>
                    <a:pt x="452883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3193622" y="2507128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3250702" y="2507128"/>
              <a:ext cx="1412875" cy="70485"/>
            </a:xfrm>
            <a:custGeom>
              <a:rect b="b" l="l" r="r" t="t"/>
              <a:pathLst>
                <a:path extrusionOk="0" h="70485" w="1412875">
                  <a:moveTo>
                    <a:pt x="1412557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412557" y="70384"/>
                  </a:lnTo>
                  <a:lnTo>
                    <a:pt x="1412557" y="0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4659907" y="2507128"/>
              <a:ext cx="506730" cy="67310"/>
            </a:xfrm>
            <a:custGeom>
              <a:rect b="b" l="l" r="r" t="t"/>
              <a:pathLst>
                <a:path extrusionOk="0" h="67310" w="506729">
                  <a:moveTo>
                    <a:pt x="0" y="67032"/>
                  </a:moveTo>
                  <a:lnTo>
                    <a:pt x="506655" y="67032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1240840" y="2574161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2254152" y="2574161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010"/>
                  </a:moveTo>
                  <a:lnTo>
                    <a:pt x="493246" y="67010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010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2744046" y="2574161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010"/>
                  </a:moveTo>
                  <a:lnTo>
                    <a:pt x="452883" y="67010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01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3193622" y="2574161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3250702" y="2574161"/>
              <a:ext cx="490220" cy="67310"/>
            </a:xfrm>
            <a:custGeom>
              <a:rect b="b" l="l" r="r" t="t"/>
              <a:pathLst>
                <a:path extrusionOk="0" h="67310" w="490220">
                  <a:moveTo>
                    <a:pt x="0" y="67010"/>
                  </a:moveTo>
                  <a:lnTo>
                    <a:pt x="489804" y="67010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67010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3737154" y="2574161"/>
              <a:ext cx="473709" cy="67310"/>
            </a:xfrm>
            <a:custGeom>
              <a:rect b="b" l="l" r="r" t="t"/>
              <a:pathLst>
                <a:path extrusionOk="0" h="67310" w="473710">
                  <a:moveTo>
                    <a:pt x="0" y="67010"/>
                  </a:moveTo>
                  <a:lnTo>
                    <a:pt x="473132" y="67010"/>
                  </a:lnTo>
                  <a:lnTo>
                    <a:pt x="473132" y="0"/>
                  </a:lnTo>
                  <a:lnTo>
                    <a:pt x="0" y="0"/>
                  </a:lnTo>
                  <a:lnTo>
                    <a:pt x="0" y="6701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2"/>
            <p:cNvSpPr/>
            <p:nvPr/>
          </p:nvSpPr>
          <p:spPr>
            <a:xfrm>
              <a:off x="4206934" y="2574161"/>
              <a:ext cx="456565" cy="70485"/>
            </a:xfrm>
            <a:custGeom>
              <a:rect b="b" l="l" r="r" t="t"/>
              <a:pathLst>
                <a:path extrusionOk="0" h="70485" w="456564">
                  <a:moveTo>
                    <a:pt x="456370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456370" y="70384"/>
                  </a:lnTo>
                  <a:lnTo>
                    <a:pt x="456370" y="0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2"/>
            <p:cNvSpPr/>
            <p:nvPr/>
          </p:nvSpPr>
          <p:spPr>
            <a:xfrm>
              <a:off x="4659907" y="2574161"/>
              <a:ext cx="506730" cy="67310"/>
            </a:xfrm>
            <a:custGeom>
              <a:rect b="b" l="l" r="r" t="t"/>
              <a:pathLst>
                <a:path extrusionOk="0" h="67310" w="506729">
                  <a:moveTo>
                    <a:pt x="0" y="67010"/>
                  </a:moveTo>
                  <a:lnTo>
                    <a:pt x="506655" y="67010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6701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1240840" y="2641171"/>
              <a:ext cx="1017269" cy="71120"/>
            </a:xfrm>
            <a:custGeom>
              <a:rect b="b" l="l" r="r" t="t"/>
              <a:pathLst>
                <a:path extrusionOk="0" h="71119" w="1017269">
                  <a:moveTo>
                    <a:pt x="101666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1016664" y="7049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2254152" y="2641171"/>
              <a:ext cx="942975" cy="71120"/>
            </a:xfrm>
            <a:custGeom>
              <a:rect b="b" l="l" r="r" t="t"/>
              <a:pathLst>
                <a:path extrusionOk="0" h="71119" w="942975">
                  <a:moveTo>
                    <a:pt x="942822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942822" y="70496"/>
                  </a:lnTo>
                  <a:lnTo>
                    <a:pt x="94282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3193622" y="2641171"/>
              <a:ext cx="57150" cy="71120"/>
            </a:xfrm>
            <a:custGeom>
              <a:rect b="b" l="l" r="r" t="t"/>
              <a:pathLst>
                <a:path extrusionOk="0" h="71119" w="57150">
                  <a:moveTo>
                    <a:pt x="0" y="70496"/>
                  </a:moveTo>
                  <a:lnTo>
                    <a:pt x="57079" y="7049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3250702" y="2641171"/>
              <a:ext cx="960119" cy="71120"/>
            </a:xfrm>
            <a:custGeom>
              <a:rect b="b" l="l" r="r" t="t"/>
              <a:pathLst>
                <a:path extrusionOk="0" h="71119" w="960120">
                  <a:moveTo>
                    <a:pt x="95958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959584" y="70496"/>
                  </a:lnTo>
                  <a:lnTo>
                    <a:pt x="95958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4206934" y="2641171"/>
              <a:ext cx="456565" cy="67310"/>
            </a:xfrm>
            <a:custGeom>
              <a:rect b="b" l="l" r="r" t="t"/>
              <a:pathLst>
                <a:path extrusionOk="0" h="67310" w="456564">
                  <a:moveTo>
                    <a:pt x="0" y="67144"/>
                  </a:moveTo>
                  <a:lnTo>
                    <a:pt x="456370" y="67144"/>
                  </a:lnTo>
                  <a:lnTo>
                    <a:pt x="456370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4659907" y="2641171"/>
              <a:ext cx="506730" cy="71120"/>
            </a:xfrm>
            <a:custGeom>
              <a:rect b="b" l="l" r="r" t="t"/>
              <a:pathLst>
                <a:path extrusionOk="0" h="71119" w="506729">
                  <a:moveTo>
                    <a:pt x="506655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506655" y="70496"/>
                  </a:lnTo>
                  <a:lnTo>
                    <a:pt x="50665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1240840" y="2708315"/>
              <a:ext cx="1017269" cy="74295"/>
            </a:xfrm>
            <a:custGeom>
              <a:rect b="b" l="l" r="r" t="t"/>
              <a:pathLst>
                <a:path extrusionOk="0" h="74294" w="1017269">
                  <a:moveTo>
                    <a:pt x="1016664" y="0"/>
                  </a:moveTo>
                  <a:lnTo>
                    <a:pt x="0" y="0"/>
                  </a:lnTo>
                  <a:lnTo>
                    <a:pt x="0" y="73736"/>
                  </a:lnTo>
                  <a:lnTo>
                    <a:pt x="1016664" y="7373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2254152" y="2708315"/>
              <a:ext cx="942975" cy="74295"/>
            </a:xfrm>
            <a:custGeom>
              <a:rect b="b" l="l" r="r" t="t"/>
              <a:pathLst>
                <a:path extrusionOk="0" h="74294" w="942975">
                  <a:moveTo>
                    <a:pt x="942822" y="0"/>
                  </a:moveTo>
                  <a:lnTo>
                    <a:pt x="0" y="0"/>
                  </a:lnTo>
                  <a:lnTo>
                    <a:pt x="0" y="73736"/>
                  </a:lnTo>
                  <a:lnTo>
                    <a:pt x="942822" y="73736"/>
                  </a:lnTo>
                  <a:lnTo>
                    <a:pt x="94282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3193622" y="2708315"/>
              <a:ext cx="57150" cy="74295"/>
            </a:xfrm>
            <a:custGeom>
              <a:rect b="b" l="l" r="r" t="t"/>
              <a:pathLst>
                <a:path extrusionOk="0" h="74294" w="57150">
                  <a:moveTo>
                    <a:pt x="0" y="73736"/>
                  </a:moveTo>
                  <a:lnTo>
                    <a:pt x="57079" y="7373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37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3250702" y="2708315"/>
              <a:ext cx="960119" cy="74295"/>
            </a:xfrm>
            <a:custGeom>
              <a:rect b="b" l="l" r="r" t="t"/>
              <a:pathLst>
                <a:path extrusionOk="0" h="74294" w="960120">
                  <a:moveTo>
                    <a:pt x="959584" y="0"/>
                  </a:moveTo>
                  <a:lnTo>
                    <a:pt x="0" y="0"/>
                  </a:lnTo>
                  <a:lnTo>
                    <a:pt x="0" y="73736"/>
                  </a:lnTo>
                  <a:lnTo>
                    <a:pt x="959584" y="73736"/>
                  </a:lnTo>
                  <a:lnTo>
                    <a:pt x="95958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4206934" y="2708315"/>
              <a:ext cx="456565" cy="70485"/>
            </a:xfrm>
            <a:custGeom>
              <a:rect b="b" l="l" r="r" t="t"/>
              <a:pathLst>
                <a:path extrusionOk="0" h="70485" w="456564">
                  <a:moveTo>
                    <a:pt x="0" y="70406"/>
                  </a:moveTo>
                  <a:lnTo>
                    <a:pt x="456370" y="70406"/>
                  </a:lnTo>
                  <a:lnTo>
                    <a:pt x="456370" y="0"/>
                  </a:lnTo>
                  <a:lnTo>
                    <a:pt x="0" y="0"/>
                  </a:lnTo>
                  <a:lnTo>
                    <a:pt x="0" y="70406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4659907" y="2708315"/>
              <a:ext cx="506730" cy="70485"/>
            </a:xfrm>
            <a:custGeom>
              <a:rect b="b" l="l" r="r" t="t"/>
              <a:pathLst>
                <a:path extrusionOk="0" h="70485" w="506729">
                  <a:moveTo>
                    <a:pt x="0" y="70406"/>
                  </a:moveTo>
                  <a:lnTo>
                    <a:pt x="506655" y="70406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7040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1240840" y="2778722"/>
              <a:ext cx="1017269" cy="137795"/>
            </a:xfrm>
            <a:custGeom>
              <a:rect b="b" l="l" r="r" t="t"/>
              <a:pathLst>
                <a:path extrusionOk="0" h="137794" w="1017269">
                  <a:moveTo>
                    <a:pt x="1016664" y="0"/>
                  </a:moveTo>
                  <a:lnTo>
                    <a:pt x="0" y="0"/>
                  </a:lnTo>
                  <a:lnTo>
                    <a:pt x="0" y="137528"/>
                  </a:lnTo>
                  <a:lnTo>
                    <a:pt x="1016664" y="137528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2744046" y="2778722"/>
              <a:ext cx="453390" cy="137795"/>
            </a:xfrm>
            <a:custGeom>
              <a:rect b="b" l="l" r="r" t="t"/>
              <a:pathLst>
                <a:path extrusionOk="0" h="137794" w="453389">
                  <a:moveTo>
                    <a:pt x="452883" y="0"/>
                  </a:moveTo>
                  <a:lnTo>
                    <a:pt x="0" y="0"/>
                  </a:lnTo>
                  <a:lnTo>
                    <a:pt x="0" y="137528"/>
                  </a:lnTo>
                  <a:lnTo>
                    <a:pt x="452883" y="137528"/>
                  </a:lnTo>
                  <a:lnTo>
                    <a:pt x="452883" y="0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3193622" y="2778722"/>
              <a:ext cx="57150" cy="137795"/>
            </a:xfrm>
            <a:custGeom>
              <a:rect b="b" l="l" r="r" t="t"/>
              <a:pathLst>
                <a:path extrusionOk="0" h="137794" w="57150">
                  <a:moveTo>
                    <a:pt x="0" y="137528"/>
                  </a:moveTo>
                  <a:lnTo>
                    <a:pt x="57079" y="137528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1375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3250702" y="2778722"/>
              <a:ext cx="490220" cy="137795"/>
            </a:xfrm>
            <a:custGeom>
              <a:rect b="b" l="l" r="r" t="t"/>
              <a:pathLst>
                <a:path extrusionOk="0" h="137794" w="490220">
                  <a:moveTo>
                    <a:pt x="489804" y="0"/>
                  </a:moveTo>
                  <a:lnTo>
                    <a:pt x="0" y="0"/>
                  </a:lnTo>
                  <a:lnTo>
                    <a:pt x="0" y="137528"/>
                  </a:lnTo>
                  <a:lnTo>
                    <a:pt x="489804" y="137528"/>
                  </a:lnTo>
                  <a:lnTo>
                    <a:pt x="489804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4659907" y="2778722"/>
              <a:ext cx="506730" cy="137795"/>
            </a:xfrm>
            <a:custGeom>
              <a:rect b="b" l="l" r="r" t="t"/>
              <a:pathLst>
                <a:path extrusionOk="0" h="137794" w="506729">
                  <a:moveTo>
                    <a:pt x="506655" y="0"/>
                  </a:moveTo>
                  <a:lnTo>
                    <a:pt x="0" y="0"/>
                  </a:lnTo>
                  <a:lnTo>
                    <a:pt x="0" y="137528"/>
                  </a:lnTo>
                  <a:lnTo>
                    <a:pt x="506655" y="137528"/>
                  </a:lnTo>
                  <a:lnTo>
                    <a:pt x="506655" y="0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1240840" y="2912900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2254152" y="2912899"/>
              <a:ext cx="942975" cy="70485"/>
            </a:xfrm>
            <a:custGeom>
              <a:rect b="b" l="l" r="r" t="t"/>
              <a:pathLst>
                <a:path extrusionOk="0" h="70485" w="942975">
                  <a:moveTo>
                    <a:pt x="942822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942822" y="70384"/>
                  </a:lnTo>
                  <a:lnTo>
                    <a:pt x="942822" y="0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3193622" y="2912899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3250702" y="2912899"/>
              <a:ext cx="490220" cy="70485"/>
            </a:xfrm>
            <a:custGeom>
              <a:rect b="b" l="l" r="r" t="t"/>
              <a:pathLst>
                <a:path extrusionOk="0" h="70485" w="490220">
                  <a:moveTo>
                    <a:pt x="48980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489804" y="70384"/>
                  </a:lnTo>
                  <a:lnTo>
                    <a:pt x="489804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3737154" y="2912899"/>
              <a:ext cx="473709" cy="67310"/>
            </a:xfrm>
            <a:custGeom>
              <a:rect b="b" l="l" r="r" t="t"/>
              <a:pathLst>
                <a:path extrusionOk="0" h="67310" w="473710">
                  <a:moveTo>
                    <a:pt x="0" y="67032"/>
                  </a:moveTo>
                  <a:lnTo>
                    <a:pt x="473132" y="67032"/>
                  </a:lnTo>
                  <a:lnTo>
                    <a:pt x="473132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4206934" y="2912899"/>
              <a:ext cx="456565" cy="67310"/>
            </a:xfrm>
            <a:custGeom>
              <a:rect b="b" l="l" r="r" t="t"/>
              <a:pathLst>
                <a:path extrusionOk="0" h="67310" w="456564">
                  <a:moveTo>
                    <a:pt x="0" y="67032"/>
                  </a:moveTo>
                  <a:lnTo>
                    <a:pt x="456370" y="67032"/>
                  </a:lnTo>
                  <a:lnTo>
                    <a:pt x="456370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2"/>
            <p:cNvSpPr/>
            <p:nvPr/>
          </p:nvSpPr>
          <p:spPr>
            <a:xfrm>
              <a:off x="4659907" y="2912899"/>
              <a:ext cx="506730" cy="67310"/>
            </a:xfrm>
            <a:custGeom>
              <a:rect b="b" l="l" r="r" t="t"/>
              <a:pathLst>
                <a:path extrusionOk="0" h="67310" w="506729">
                  <a:moveTo>
                    <a:pt x="0" y="67032"/>
                  </a:moveTo>
                  <a:lnTo>
                    <a:pt x="506655" y="67032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2"/>
            <p:cNvSpPr/>
            <p:nvPr/>
          </p:nvSpPr>
          <p:spPr>
            <a:xfrm>
              <a:off x="1240840" y="2979932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2"/>
            <p:cNvSpPr/>
            <p:nvPr/>
          </p:nvSpPr>
          <p:spPr>
            <a:xfrm>
              <a:off x="2254152" y="2979932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010"/>
                  </a:moveTo>
                  <a:lnTo>
                    <a:pt x="493246" y="67010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01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2"/>
            <p:cNvSpPr/>
            <p:nvPr/>
          </p:nvSpPr>
          <p:spPr>
            <a:xfrm>
              <a:off x="2744046" y="2979932"/>
              <a:ext cx="453390" cy="70485"/>
            </a:xfrm>
            <a:custGeom>
              <a:rect b="b" l="l" r="r" t="t"/>
              <a:pathLst>
                <a:path extrusionOk="0" h="70485" w="453389">
                  <a:moveTo>
                    <a:pt x="452883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452883" y="70384"/>
                  </a:lnTo>
                  <a:lnTo>
                    <a:pt x="452883" y="0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2"/>
            <p:cNvSpPr/>
            <p:nvPr/>
          </p:nvSpPr>
          <p:spPr>
            <a:xfrm>
              <a:off x="3193622" y="2979932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2"/>
            <p:cNvSpPr/>
            <p:nvPr/>
          </p:nvSpPr>
          <p:spPr>
            <a:xfrm>
              <a:off x="3250702" y="2979932"/>
              <a:ext cx="490220" cy="70485"/>
            </a:xfrm>
            <a:custGeom>
              <a:rect b="b" l="l" r="r" t="t"/>
              <a:pathLst>
                <a:path extrusionOk="0" h="70485" w="490220">
                  <a:moveTo>
                    <a:pt x="48980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489804" y="70384"/>
                  </a:lnTo>
                  <a:lnTo>
                    <a:pt x="489804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2"/>
            <p:cNvSpPr/>
            <p:nvPr/>
          </p:nvSpPr>
          <p:spPr>
            <a:xfrm>
              <a:off x="3737154" y="2979932"/>
              <a:ext cx="1430020" cy="70485"/>
            </a:xfrm>
            <a:custGeom>
              <a:rect b="b" l="l" r="r" t="t"/>
              <a:pathLst>
                <a:path extrusionOk="0" h="70485" w="1430020">
                  <a:moveTo>
                    <a:pt x="1429453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429453" y="70384"/>
                  </a:lnTo>
                  <a:lnTo>
                    <a:pt x="142945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2"/>
            <p:cNvSpPr/>
            <p:nvPr/>
          </p:nvSpPr>
          <p:spPr>
            <a:xfrm>
              <a:off x="1240840" y="3046942"/>
              <a:ext cx="1017269" cy="71120"/>
            </a:xfrm>
            <a:custGeom>
              <a:rect b="b" l="l" r="r" t="t"/>
              <a:pathLst>
                <a:path extrusionOk="0" h="71119" w="1017269">
                  <a:moveTo>
                    <a:pt x="101666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1016664" y="7049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2"/>
            <p:cNvSpPr/>
            <p:nvPr/>
          </p:nvSpPr>
          <p:spPr>
            <a:xfrm>
              <a:off x="2254152" y="3046942"/>
              <a:ext cx="942975" cy="71120"/>
            </a:xfrm>
            <a:custGeom>
              <a:rect b="b" l="l" r="r" t="t"/>
              <a:pathLst>
                <a:path extrusionOk="0" h="71119" w="942975">
                  <a:moveTo>
                    <a:pt x="942822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942822" y="70496"/>
                  </a:lnTo>
                  <a:lnTo>
                    <a:pt x="942822" y="0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2"/>
            <p:cNvSpPr/>
            <p:nvPr/>
          </p:nvSpPr>
          <p:spPr>
            <a:xfrm>
              <a:off x="3193622" y="3046942"/>
              <a:ext cx="57150" cy="71120"/>
            </a:xfrm>
            <a:custGeom>
              <a:rect b="b" l="l" r="r" t="t"/>
              <a:pathLst>
                <a:path extrusionOk="0" h="71119" w="57150">
                  <a:moveTo>
                    <a:pt x="0" y="70496"/>
                  </a:moveTo>
                  <a:lnTo>
                    <a:pt x="57079" y="7049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2"/>
            <p:cNvSpPr/>
            <p:nvPr/>
          </p:nvSpPr>
          <p:spPr>
            <a:xfrm>
              <a:off x="3250702" y="3046942"/>
              <a:ext cx="490220" cy="67310"/>
            </a:xfrm>
            <a:custGeom>
              <a:rect b="b" l="l" r="r" t="t"/>
              <a:pathLst>
                <a:path extrusionOk="0" h="67310" w="490220">
                  <a:moveTo>
                    <a:pt x="0" y="67144"/>
                  </a:moveTo>
                  <a:lnTo>
                    <a:pt x="489804" y="67144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2"/>
            <p:cNvSpPr/>
            <p:nvPr/>
          </p:nvSpPr>
          <p:spPr>
            <a:xfrm>
              <a:off x="3737154" y="3046942"/>
              <a:ext cx="473709" cy="67310"/>
            </a:xfrm>
            <a:custGeom>
              <a:rect b="b" l="l" r="r" t="t"/>
              <a:pathLst>
                <a:path extrusionOk="0" h="67310" w="473710">
                  <a:moveTo>
                    <a:pt x="0" y="67144"/>
                  </a:moveTo>
                  <a:lnTo>
                    <a:pt x="473132" y="67144"/>
                  </a:lnTo>
                  <a:lnTo>
                    <a:pt x="473132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2"/>
            <p:cNvSpPr/>
            <p:nvPr/>
          </p:nvSpPr>
          <p:spPr>
            <a:xfrm>
              <a:off x="4206934" y="3046942"/>
              <a:ext cx="960119" cy="71120"/>
            </a:xfrm>
            <a:custGeom>
              <a:rect b="b" l="l" r="r" t="t"/>
              <a:pathLst>
                <a:path extrusionOk="0" h="71119" w="960120">
                  <a:moveTo>
                    <a:pt x="959673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959673" y="70496"/>
                  </a:lnTo>
                  <a:lnTo>
                    <a:pt x="959673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2"/>
            <p:cNvSpPr/>
            <p:nvPr/>
          </p:nvSpPr>
          <p:spPr>
            <a:xfrm>
              <a:off x="1240840" y="3114087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2"/>
            <p:cNvSpPr/>
            <p:nvPr/>
          </p:nvSpPr>
          <p:spPr>
            <a:xfrm>
              <a:off x="2254152" y="3114087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055"/>
                  </a:moveTo>
                  <a:lnTo>
                    <a:pt x="493246" y="67055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3B7C2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2"/>
            <p:cNvSpPr/>
            <p:nvPr/>
          </p:nvSpPr>
          <p:spPr>
            <a:xfrm>
              <a:off x="2744046" y="3114087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055"/>
                  </a:moveTo>
                  <a:lnTo>
                    <a:pt x="452883" y="67055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2"/>
            <p:cNvSpPr/>
            <p:nvPr/>
          </p:nvSpPr>
          <p:spPr>
            <a:xfrm>
              <a:off x="3193622" y="3114087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2"/>
            <p:cNvSpPr/>
            <p:nvPr/>
          </p:nvSpPr>
          <p:spPr>
            <a:xfrm>
              <a:off x="3250702" y="3114087"/>
              <a:ext cx="490220" cy="67310"/>
            </a:xfrm>
            <a:custGeom>
              <a:rect b="b" l="l" r="r" t="t"/>
              <a:pathLst>
                <a:path extrusionOk="0" h="67310" w="490220">
                  <a:moveTo>
                    <a:pt x="0" y="67055"/>
                  </a:moveTo>
                  <a:lnTo>
                    <a:pt x="489804" y="67055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2"/>
            <p:cNvSpPr/>
            <p:nvPr/>
          </p:nvSpPr>
          <p:spPr>
            <a:xfrm>
              <a:off x="3737154" y="3114087"/>
              <a:ext cx="473709" cy="67310"/>
            </a:xfrm>
            <a:custGeom>
              <a:rect b="b" l="l" r="r" t="t"/>
              <a:pathLst>
                <a:path extrusionOk="0" h="67310" w="473710">
                  <a:moveTo>
                    <a:pt x="0" y="67055"/>
                  </a:moveTo>
                  <a:lnTo>
                    <a:pt x="473132" y="67055"/>
                  </a:lnTo>
                  <a:lnTo>
                    <a:pt x="473132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3B7C2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2"/>
            <p:cNvSpPr/>
            <p:nvPr/>
          </p:nvSpPr>
          <p:spPr>
            <a:xfrm>
              <a:off x="4206934" y="3114087"/>
              <a:ext cx="456565" cy="67310"/>
            </a:xfrm>
            <a:custGeom>
              <a:rect b="b" l="l" r="r" t="t"/>
              <a:pathLst>
                <a:path extrusionOk="0" h="67310" w="456564">
                  <a:moveTo>
                    <a:pt x="0" y="67055"/>
                  </a:moveTo>
                  <a:lnTo>
                    <a:pt x="456370" y="67055"/>
                  </a:lnTo>
                  <a:lnTo>
                    <a:pt x="456370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2"/>
            <p:cNvSpPr/>
            <p:nvPr/>
          </p:nvSpPr>
          <p:spPr>
            <a:xfrm>
              <a:off x="4659907" y="3114087"/>
              <a:ext cx="506730" cy="67310"/>
            </a:xfrm>
            <a:custGeom>
              <a:rect b="b" l="l" r="r" t="t"/>
              <a:pathLst>
                <a:path extrusionOk="0" h="67310" w="506729">
                  <a:moveTo>
                    <a:pt x="0" y="67055"/>
                  </a:moveTo>
                  <a:lnTo>
                    <a:pt x="506655" y="67055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2"/>
            <p:cNvSpPr/>
            <p:nvPr/>
          </p:nvSpPr>
          <p:spPr>
            <a:xfrm>
              <a:off x="1240840" y="3181142"/>
              <a:ext cx="1017269" cy="71120"/>
            </a:xfrm>
            <a:custGeom>
              <a:rect b="b" l="l" r="r" t="t"/>
              <a:pathLst>
                <a:path extrusionOk="0" h="71120" w="1017269">
                  <a:moveTo>
                    <a:pt x="101666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1016664" y="7049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2"/>
            <p:cNvSpPr/>
            <p:nvPr/>
          </p:nvSpPr>
          <p:spPr>
            <a:xfrm>
              <a:off x="2254152" y="3181142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144"/>
                  </a:moveTo>
                  <a:lnTo>
                    <a:pt x="493246" y="67144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2"/>
            <p:cNvSpPr/>
            <p:nvPr/>
          </p:nvSpPr>
          <p:spPr>
            <a:xfrm>
              <a:off x="2744046" y="3181142"/>
              <a:ext cx="453390" cy="71120"/>
            </a:xfrm>
            <a:custGeom>
              <a:rect b="b" l="l" r="r" t="t"/>
              <a:pathLst>
                <a:path extrusionOk="0" h="71120" w="453389">
                  <a:moveTo>
                    <a:pt x="452883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452883" y="70496"/>
                  </a:lnTo>
                  <a:lnTo>
                    <a:pt x="45288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2"/>
            <p:cNvSpPr/>
            <p:nvPr/>
          </p:nvSpPr>
          <p:spPr>
            <a:xfrm>
              <a:off x="3193622" y="3181142"/>
              <a:ext cx="57150" cy="71120"/>
            </a:xfrm>
            <a:custGeom>
              <a:rect b="b" l="l" r="r" t="t"/>
              <a:pathLst>
                <a:path extrusionOk="0" h="71120" w="57150">
                  <a:moveTo>
                    <a:pt x="0" y="70496"/>
                  </a:moveTo>
                  <a:lnTo>
                    <a:pt x="57079" y="7049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2"/>
            <p:cNvSpPr/>
            <p:nvPr/>
          </p:nvSpPr>
          <p:spPr>
            <a:xfrm>
              <a:off x="3250702" y="3181142"/>
              <a:ext cx="490220" cy="67310"/>
            </a:xfrm>
            <a:custGeom>
              <a:rect b="b" l="l" r="r" t="t"/>
              <a:pathLst>
                <a:path extrusionOk="0" h="67310" w="490220">
                  <a:moveTo>
                    <a:pt x="0" y="67144"/>
                  </a:moveTo>
                  <a:lnTo>
                    <a:pt x="489804" y="67144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2"/>
            <p:cNvSpPr/>
            <p:nvPr/>
          </p:nvSpPr>
          <p:spPr>
            <a:xfrm>
              <a:off x="3737154" y="3181142"/>
              <a:ext cx="926465" cy="71120"/>
            </a:xfrm>
            <a:custGeom>
              <a:rect b="b" l="l" r="r" t="t"/>
              <a:pathLst>
                <a:path extrusionOk="0" h="71120" w="926464">
                  <a:moveTo>
                    <a:pt x="926150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926150" y="70496"/>
                  </a:lnTo>
                  <a:lnTo>
                    <a:pt x="92615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2"/>
            <p:cNvSpPr/>
            <p:nvPr/>
          </p:nvSpPr>
          <p:spPr>
            <a:xfrm>
              <a:off x="4659907" y="3181142"/>
              <a:ext cx="506730" cy="71120"/>
            </a:xfrm>
            <a:custGeom>
              <a:rect b="b" l="l" r="r" t="t"/>
              <a:pathLst>
                <a:path extrusionOk="0" h="71120" w="506729">
                  <a:moveTo>
                    <a:pt x="506655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506655" y="70496"/>
                  </a:lnTo>
                  <a:lnTo>
                    <a:pt x="506655" y="0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2"/>
            <p:cNvSpPr/>
            <p:nvPr/>
          </p:nvSpPr>
          <p:spPr>
            <a:xfrm>
              <a:off x="1240840" y="3248287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2"/>
            <p:cNvSpPr/>
            <p:nvPr/>
          </p:nvSpPr>
          <p:spPr>
            <a:xfrm>
              <a:off x="2254152" y="3248287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032"/>
                  </a:moveTo>
                  <a:lnTo>
                    <a:pt x="493246" y="67032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2"/>
            <p:cNvSpPr/>
            <p:nvPr/>
          </p:nvSpPr>
          <p:spPr>
            <a:xfrm>
              <a:off x="2744046" y="3248287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032"/>
                  </a:moveTo>
                  <a:lnTo>
                    <a:pt x="452883" y="67032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2"/>
            <p:cNvSpPr/>
            <p:nvPr/>
          </p:nvSpPr>
          <p:spPr>
            <a:xfrm>
              <a:off x="3193622" y="3248287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2"/>
            <p:cNvSpPr/>
            <p:nvPr/>
          </p:nvSpPr>
          <p:spPr>
            <a:xfrm>
              <a:off x="3250702" y="3248287"/>
              <a:ext cx="490220" cy="67310"/>
            </a:xfrm>
            <a:custGeom>
              <a:rect b="b" l="l" r="r" t="t"/>
              <a:pathLst>
                <a:path extrusionOk="0" h="67310" w="490220">
                  <a:moveTo>
                    <a:pt x="0" y="67032"/>
                  </a:moveTo>
                  <a:lnTo>
                    <a:pt x="489804" y="67032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2"/>
            <p:cNvSpPr/>
            <p:nvPr/>
          </p:nvSpPr>
          <p:spPr>
            <a:xfrm>
              <a:off x="3737154" y="3248287"/>
              <a:ext cx="473709" cy="67310"/>
            </a:xfrm>
            <a:custGeom>
              <a:rect b="b" l="l" r="r" t="t"/>
              <a:pathLst>
                <a:path extrusionOk="0" h="67310" w="473710">
                  <a:moveTo>
                    <a:pt x="0" y="67032"/>
                  </a:moveTo>
                  <a:lnTo>
                    <a:pt x="473132" y="67032"/>
                  </a:lnTo>
                  <a:lnTo>
                    <a:pt x="473132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2"/>
            <p:cNvSpPr/>
            <p:nvPr/>
          </p:nvSpPr>
          <p:spPr>
            <a:xfrm>
              <a:off x="4206934" y="3248287"/>
              <a:ext cx="456565" cy="70485"/>
            </a:xfrm>
            <a:custGeom>
              <a:rect b="b" l="l" r="r" t="t"/>
              <a:pathLst>
                <a:path extrusionOk="0" h="70485" w="456564">
                  <a:moveTo>
                    <a:pt x="456370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456370" y="70384"/>
                  </a:lnTo>
                  <a:lnTo>
                    <a:pt x="45637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2"/>
            <p:cNvSpPr/>
            <p:nvPr/>
          </p:nvSpPr>
          <p:spPr>
            <a:xfrm>
              <a:off x="4659907" y="3248287"/>
              <a:ext cx="506730" cy="67310"/>
            </a:xfrm>
            <a:custGeom>
              <a:rect b="b" l="l" r="r" t="t"/>
              <a:pathLst>
                <a:path extrusionOk="0" h="67310" w="506729">
                  <a:moveTo>
                    <a:pt x="0" y="67032"/>
                  </a:moveTo>
                  <a:lnTo>
                    <a:pt x="506655" y="67032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2"/>
            <p:cNvSpPr/>
            <p:nvPr/>
          </p:nvSpPr>
          <p:spPr>
            <a:xfrm>
              <a:off x="1240840" y="3315319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2"/>
            <p:cNvSpPr/>
            <p:nvPr/>
          </p:nvSpPr>
          <p:spPr>
            <a:xfrm>
              <a:off x="2254152" y="3315319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010"/>
                  </a:moveTo>
                  <a:lnTo>
                    <a:pt x="493246" y="67010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01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2"/>
            <p:cNvSpPr/>
            <p:nvPr/>
          </p:nvSpPr>
          <p:spPr>
            <a:xfrm>
              <a:off x="2744046" y="3315319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010"/>
                  </a:moveTo>
                  <a:lnTo>
                    <a:pt x="452883" y="67010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01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2"/>
            <p:cNvSpPr/>
            <p:nvPr/>
          </p:nvSpPr>
          <p:spPr>
            <a:xfrm>
              <a:off x="3193622" y="3315319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2"/>
            <p:cNvSpPr/>
            <p:nvPr/>
          </p:nvSpPr>
          <p:spPr>
            <a:xfrm>
              <a:off x="3250702" y="3315319"/>
              <a:ext cx="1916430" cy="70485"/>
            </a:xfrm>
            <a:custGeom>
              <a:rect b="b" l="l" r="r" t="t"/>
              <a:pathLst>
                <a:path extrusionOk="0" h="70485" w="1916429">
                  <a:moveTo>
                    <a:pt x="1915905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915905" y="70384"/>
                  </a:lnTo>
                  <a:lnTo>
                    <a:pt x="191590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2"/>
            <p:cNvSpPr/>
            <p:nvPr/>
          </p:nvSpPr>
          <p:spPr>
            <a:xfrm>
              <a:off x="1240840" y="3382330"/>
              <a:ext cx="1017269" cy="74295"/>
            </a:xfrm>
            <a:custGeom>
              <a:rect b="b" l="l" r="r" t="t"/>
              <a:pathLst>
                <a:path extrusionOk="0" h="74295" w="1017269">
                  <a:moveTo>
                    <a:pt x="1016664" y="0"/>
                  </a:moveTo>
                  <a:lnTo>
                    <a:pt x="0" y="0"/>
                  </a:lnTo>
                  <a:lnTo>
                    <a:pt x="0" y="73847"/>
                  </a:lnTo>
                  <a:lnTo>
                    <a:pt x="1016664" y="73847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2"/>
            <p:cNvSpPr/>
            <p:nvPr/>
          </p:nvSpPr>
          <p:spPr>
            <a:xfrm>
              <a:off x="2254152" y="3382330"/>
              <a:ext cx="493395" cy="71120"/>
            </a:xfrm>
            <a:custGeom>
              <a:rect b="b" l="l" r="r" t="t"/>
              <a:pathLst>
                <a:path extrusionOk="0" h="71120" w="493394">
                  <a:moveTo>
                    <a:pt x="0" y="70496"/>
                  </a:moveTo>
                  <a:lnTo>
                    <a:pt x="493246" y="70496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2"/>
            <p:cNvSpPr/>
            <p:nvPr/>
          </p:nvSpPr>
          <p:spPr>
            <a:xfrm>
              <a:off x="2744046" y="3382330"/>
              <a:ext cx="453390" cy="71120"/>
            </a:xfrm>
            <a:custGeom>
              <a:rect b="b" l="l" r="r" t="t"/>
              <a:pathLst>
                <a:path extrusionOk="0" h="71120" w="453389">
                  <a:moveTo>
                    <a:pt x="0" y="70496"/>
                  </a:moveTo>
                  <a:lnTo>
                    <a:pt x="452883" y="70496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2"/>
            <p:cNvSpPr/>
            <p:nvPr/>
          </p:nvSpPr>
          <p:spPr>
            <a:xfrm>
              <a:off x="3193622" y="3382330"/>
              <a:ext cx="57150" cy="74295"/>
            </a:xfrm>
            <a:custGeom>
              <a:rect b="b" l="l" r="r" t="t"/>
              <a:pathLst>
                <a:path extrusionOk="0" h="74295" w="57150">
                  <a:moveTo>
                    <a:pt x="0" y="73847"/>
                  </a:moveTo>
                  <a:lnTo>
                    <a:pt x="57079" y="73847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38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2"/>
            <p:cNvSpPr/>
            <p:nvPr/>
          </p:nvSpPr>
          <p:spPr>
            <a:xfrm>
              <a:off x="3250702" y="3382330"/>
              <a:ext cx="1412875" cy="74295"/>
            </a:xfrm>
            <a:custGeom>
              <a:rect b="b" l="l" r="r" t="t"/>
              <a:pathLst>
                <a:path extrusionOk="0" h="74295" w="1412875">
                  <a:moveTo>
                    <a:pt x="1412557" y="0"/>
                  </a:moveTo>
                  <a:lnTo>
                    <a:pt x="0" y="0"/>
                  </a:lnTo>
                  <a:lnTo>
                    <a:pt x="0" y="73847"/>
                  </a:lnTo>
                  <a:lnTo>
                    <a:pt x="1412557" y="73847"/>
                  </a:lnTo>
                  <a:lnTo>
                    <a:pt x="1412557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2"/>
            <p:cNvSpPr/>
            <p:nvPr/>
          </p:nvSpPr>
          <p:spPr>
            <a:xfrm>
              <a:off x="4659907" y="3382330"/>
              <a:ext cx="506730" cy="71120"/>
            </a:xfrm>
            <a:custGeom>
              <a:rect b="b" l="l" r="r" t="t"/>
              <a:pathLst>
                <a:path extrusionOk="0" h="71120" w="506729">
                  <a:moveTo>
                    <a:pt x="0" y="70496"/>
                  </a:moveTo>
                  <a:lnTo>
                    <a:pt x="506655" y="70496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2"/>
            <p:cNvSpPr/>
            <p:nvPr/>
          </p:nvSpPr>
          <p:spPr>
            <a:xfrm>
              <a:off x="1240840" y="3452826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2"/>
            <p:cNvSpPr/>
            <p:nvPr/>
          </p:nvSpPr>
          <p:spPr>
            <a:xfrm>
              <a:off x="2254152" y="3452826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032"/>
                  </a:moveTo>
                  <a:lnTo>
                    <a:pt x="493246" y="67032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2744046" y="3452826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032"/>
                  </a:moveTo>
                  <a:lnTo>
                    <a:pt x="452883" y="67032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2"/>
            <p:cNvSpPr/>
            <p:nvPr/>
          </p:nvSpPr>
          <p:spPr>
            <a:xfrm>
              <a:off x="3193622" y="3452826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2"/>
            <p:cNvSpPr/>
            <p:nvPr/>
          </p:nvSpPr>
          <p:spPr>
            <a:xfrm>
              <a:off x="3250702" y="3452826"/>
              <a:ext cx="490220" cy="67310"/>
            </a:xfrm>
            <a:custGeom>
              <a:rect b="b" l="l" r="r" t="t"/>
              <a:pathLst>
                <a:path extrusionOk="0" h="67310" w="490220">
                  <a:moveTo>
                    <a:pt x="0" y="67032"/>
                  </a:moveTo>
                  <a:lnTo>
                    <a:pt x="489804" y="67032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2"/>
            <p:cNvSpPr/>
            <p:nvPr/>
          </p:nvSpPr>
          <p:spPr>
            <a:xfrm>
              <a:off x="3737154" y="3452826"/>
              <a:ext cx="473709" cy="67310"/>
            </a:xfrm>
            <a:custGeom>
              <a:rect b="b" l="l" r="r" t="t"/>
              <a:pathLst>
                <a:path extrusionOk="0" h="67310" w="473710">
                  <a:moveTo>
                    <a:pt x="0" y="67032"/>
                  </a:moveTo>
                  <a:lnTo>
                    <a:pt x="473132" y="67032"/>
                  </a:lnTo>
                  <a:lnTo>
                    <a:pt x="473132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3B7C2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2"/>
            <p:cNvSpPr/>
            <p:nvPr/>
          </p:nvSpPr>
          <p:spPr>
            <a:xfrm>
              <a:off x="4206934" y="3452826"/>
              <a:ext cx="960119" cy="70485"/>
            </a:xfrm>
            <a:custGeom>
              <a:rect b="b" l="l" r="r" t="t"/>
              <a:pathLst>
                <a:path extrusionOk="0" h="70485" w="960120">
                  <a:moveTo>
                    <a:pt x="959673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959673" y="70384"/>
                  </a:lnTo>
                  <a:lnTo>
                    <a:pt x="959673" y="0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2"/>
            <p:cNvSpPr/>
            <p:nvPr/>
          </p:nvSpPr>
          <p:spPr>
            <a:xfrm>
              <a:off x="1240840" y="3519859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2"/>
            <p:cNvSpPr/>
            <p:nvPr/>
          </p:nvSpPr>
          <p:spPr>
            <a:xfrm>
              <a:off x="2254152" y="3519859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055"/>
                  </a:moveTo>
                  <a:lnTo>
                    <a:pt x="493246" y="67055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2"/>
            <p:cNvSpPr/>
            <p:nvPr/>
          </p:nvSpPr>
          <p:spPr>
            <a:xfrm>
              <a:off x="2744046" y="3519859"/>
              <a:ext cx="453390" cy="70485"/>
            </a:xfrm>
            <a:custGeom>
              <a:rect b="b" l="l" r="r" t="t"/>
              <a:pathLst>
                <a:path extrusionOk="0" h="70485" w="453389">
                  <a:moveTo>
                    <a:pt x="452883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452883" y="70384"/>
                  </a:lnTo>
                  <a:lnTo>
                    <a:pt x="452883" y="0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2"/>
            <p:cNvSpPr/>
            <p:nvPr/>
          </p:nvSpPr>
          <p:spPr>
            <a:xfrm>
              <a:off x="3193622" y="3519859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2"/>
            <p:cNvSpPr/>
            <p:nvPr/>
          </p:nvSpPr>
          <p:spPr>
            <a:xfrm>
              <a:off x="3250702" y="3519859"/>
              <a:ext cx="960119" cy="70485"/>
            </a:xfrm>
            <a:custGeom>
              <a:rect b="b" l="l" r="r" t="t"/>
              <a:pathLst>
                <a:path extrusionOk="0" h="70485" w="960120">
                  <a:moveTo>
                    <a:pt x="95958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959584" y="70384"/>
                  </a:lnTo>
                  <a:lnTo>
                    <a:pt x="95958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2"/>
            <p:cNvSpPr/>
            <p:nvPr/>
          </p:nvSpPr>
          <p:spPr>
            <a:xfrm>
              <a:off x="4206934" y="3519859"/>
              <a:ext cx="960119" cy="70485"/>
            </a:xfrm>
            <a:custGeom>
              <a:rect b="b" l="l" r="r" t="t"/>
              <a:pathLst>
                <a:path extrusionOk="0" h="70485" w="960120">
                  <a:moveTo>
                    <a:pt x="959673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959673" y="70384"/>
                  </a:lnTo>
                  <a:lnTo>
                    <a:pt x="959673" y="0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1240840" y="3586914"/>
              <a:ext cx="1017269" cy="74295"/>
            </a:xfrm>
            <a:custGeom>
              <a:rect b="b" l="l" r="r" t="t"/>
              <a:pathLst>
                <a:path extrusionOk="0" h="74295" w="1017269">
                  <a:moveTo>
                    <a:pt x="1016664" y="0"/>
                  </a:moveTo>
                  <a:lnTo>
                    <a:pt x="0" y="0"/>
                  </a:lnTo>
                  <a:lnTo>
                    <a:pt x="0" y="73847"/>
                  </a:lnTo>
                  <a:lnTo>
                    <a:pt x="1016664" y="73847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2"/>
            <p:cNvSpPr/>
            <p:nvPr/>
          </p:nvSpPr>
          <p:spPr>
            <a:xfrm>
              <a:off x="2254152" y="3586914"/>
              <a:ext cx="493395" cy="71120"/>
            </a:xfrm>
            <a:custGeom>
              <a:rect b="b" l="l" r="r" t="t"/>
              <a:pathLst>
                <a:path extrusionOk="0" h="71120" w="493394">
                  <a:moveTo>
                    <a:pt x="0" y="70496"/>
                  </a:moveTo>
                  <a:lnTo>
                    <a:pt x="493246" y="70496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3B7C2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2"/>
            <p:cNvSpPr/>
            <p:nvPr/>
          </p:nvSpPr>
          <p:spPr>
            <a:xfrm>
              <a:off x="2744046" y="3586914"/>
              <a:ext cx="453390" cy="71120"/>
            </a:xfrm>
            <a:custGeom>
              <a:rect b="b" l="l" r="r" t="t"/>
              <a:pathLst>
                <a:path extrusionOk="0" h="71120" w="453389">
                  <a:moveTo>
                    <a:pt x="0" y="70496"/>
                  </a:moveTo>
                  <a:lnTo>
                    <a:pt x="452883" y="70496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2"/>
            <p:cNvSpPr/>
            <p:nvPr/>
          </p:nvSpPr>
          <p:spPr>
            <a:xfrm>
              <a:off x="3193622" y="3586914"/>
              <a:ext cx="57150" cy="74295"/>
            </a:xfrm>
            <a:custGeom>
              <a:rect b="b" l="l" r="r" t="t"/>
              <a:pathLst>
                <a:path extrusionOk="0" h="74295" w="57150">
                  <a:moveTo>
                    <a:pt x="0" y="73847"/>
                  </a:moveTo>
                  <a:lnTo>
                    <a:pt x="57079" y="73847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38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2"/>
            <p:cNvSpPr/>
            <p:nvPr/>
          </p:nvSpPr>
          <p:spPr>
            <a:xfrm>
              <a:off x="3250702" y="3586914"/>
              <a:ext cx="490220" cy="71120"/>
            </a:xfrm>
            <a:custGeom>
              <a:rect b="b" l="l" r="r" t="t"/>
              <a:pathLst>
                <a:path extrusionOk="0" h="71120" w="490220">
                  <a:moveTo>
                    <a:pt x="0" y="70496"/>
                  </a:moveTo>
                  <a:lnTo>
                    <a:pt x="489804" y="70496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2"/>
            <p:cNvSpPr/>
            <p:nvPr/>
          </p:nvSpPr>
          <p:spPr>
            <a:xfrm>
              <a:off x="3737154" y="3586914"/>
              <a:ext cx="926465" cy="74295"/>
            </a:xfrm>
            <a:custGeom>
              <a:rect b="b" l="l" r="r" t="t"/>
              <a:pathLst>
                <a:path extrusionOk="0" h="74295" w="926464">
                  <a:moveTo>
                    <a:pt x="926150" y="0"/>
                  </a:moveTo>
                  <a:lnTo>
                    <a:pt x="0" y="0"/>
                  </a:lnTo>
                  <a:lnTo>
                    <a:pt x="0" y="73847"/>
                  </a:lnTo>
                  <a:lnTo>
                    <a:pt x="926150" y="73847"/>
                  </a:lnTo>
                  <a:lnTo>
                    <a:pt x="926150" y="0"/>
                  </a:lnTo>
                  <a:close/>
                </a:path>
              </a:pathLst>
            </a:custGeom>
            <a:solidFill>
              <a:srgbClr val="3B7C2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2"/>
            <p:cNvSpPr/>
            <p:nvPr/>
          </p:nvSpPr>
          <p:spPr>
            <a:xfrm>
              <a:off x="4659907" y="3586914"/>
              <a:ext cx="506730" cy="71120"/>
            </a:xfrm>
            <a:custGeom>
              <a:rect b="b" l="l" r="r" t="t"/>
              <a:pathLst>
                <a:path extrusionOk="0" h="71120" w="506729">
                  <a:moveTo>
                    <a:pt x="0" y="70496"/>
                  </a:moveTo>
                  <a:lnTo>
                    <a:pt x="506655" y="70496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2"/>
            <p:cNvSpPr/>
            <p:nvPr/>
          </p:nvSpPr>
          <p:spPr>
            <a:xfrm>
              <a:off x="1240840" y="3657410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2"/>
            <p:cNvSpPr/>
            <p:nvPr/>
          </p:nvSpPr>
          <p:spPr>
            <a:xfrm>
              <a:off x="2254152" y="3657410"/>
              <a:ext cx="942975" cy="70485"/>
            </a:xfrm>
            <a:custGeom>
              <a:rect b="b" l="l" r="r" t="t"/>
              <a:pathLst>
                <a:path extrusionOk="0" h="70485" w="942975">
                  <a:moveTo>
                    <a:pt x="942822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942822" y="70384"/>
                  </a:lnTo>
                  <a:lnTo>
                    <a:pt x="942822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2"/>
            <p:cNvSpPr/>
            <p:nvPr/>
          </p:nvSpPr>
          <p:spPr>
            <a:xfrm>
              <a:off x="3193622" y="3657410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2"/>
            <p:cNvSpPr/>
            <p:nvPr/>
          </p:nvSpPr>
          <p:spPr>
            <a:xfrm>
              <a:off x="3250702" y="3657410"/>
              <a:ext cx="960119" cy="70485"/>
            </a:xfrm>
            <a:custGeom>
              <a:rect b="b" l="l" r="r" t="t"/>
              <a:pathLst>
                <a:path extrusionOk="0" h="70485" w="960120">
                  <a:moveTo>
                    <a:pt x="95958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959584" y="70384"/>
                  </a:lnTo>
                  <a:lnTo>
                    <a:pt x="95958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2"/>
            <p:cNvSpPr/>
            <p:nvPr/>
          </p:nvSpPr>
          <p:spPr>
            <a:xfrm>
              <a:off x="4206934" y="3657410"/>
              <a:ext cx="456565" cy="67310"/>
            </a:xfrm>
            <a:custGeom>
              <a:rect b="b" l="l" r="r" t="t"/>
              <a:pathLst>
                <a:path extrusionOk="0" h="67310" w="456564">
                  <a:moveTo>
                    <a:pt x="0" y="67010"/>
                  </a:moveTo>
                  <a:lnTo>
                    <a:pt x="456370" y="67010"/>
                  </a:lnTo>
                  <a:lnTo>
                    <a:pt x="456370" y="0"/>
                  </a:lnTo>
                  <a:lnTo>
                    <a:pt x="0" y="0"/>
                  </a:lnTo>
                  <a:lnTo>
                    <a:pt x="0" y="6701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2"/>
            <p:cNvSpPr/>
            <p:nvPr/>
          </p:nvSpPr>
          <p:spPr>
            <a:xfrm>
              <a:off x="4659907" y="3657410"/>
              <a:ext cx="506730" cy="70485"/>
            </a:xfrm>
            <a:custGeom>
              <a:rect b="b" l="l" r="r" t="t"/>
              <a:pathLst>
                <a:path extrusionOk="0" h="70485" w="506729">
                  <a:moveTo>
                    <a:pt x="506655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506655" y="70384"/>
                  </a:lnTo>
                  <a:lnTo>
                    <a:pt x="50665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2"/>
            <p:cNvSpPr/>
            <p:nvPr/>
          </p:nvSpPr>
          <p:spPr>
            <a:xfrm>
              <a:off x="1240840" y="3724420"/>
              <a:ext cx="1017269" cy="137795"/>
            </a:xfrm>
            <a:custGeom>
              <a:rect b="b" l="l" r="r" t="t"/>
              <a:pathLst>
                <a:path extrusionOk="0" h="137795" w="1017269">
                  <a:moveTo>
                    <a:pt x="1016664" y="0"/>
                  </a:moveTo>
                  <a:lnTo>
                    <a:pt x="0" y="0"/>
                  </a:lnTo>
                  <a:lnTo>
                    <a:pt x="0" y="137528"/>
                  </a:lnTo>
                  <a:lnTo>
                    <a:pt x="1016664" y="137528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2"/>
            <p:cNvSpPr/>
            <p:nvPr/>
          </p:nvSpPr>
          <p:spPr>
            <a:xfrm>
              <a:off x="2254152" y="3724420"/>
              <a:ext cx="493395" cy="134620"/>
            </a:xfrm>
            <a:custGeom>
              <a:rect b="b" l="l" r="r" t="t"/>
              <a:pathLst>
                <a:path extrusionOk="0" h="134620" w="493394">
                  <a:moveTo>
                    <a:pt x="0" y="134177"/>
                  </a:moveTo>
                  <a:lnTo>
                    <a:pt x="493246" y="134177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134177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2"/>
            <p:cNvSpPr/>
            <p:nvPr/>
          </p:nvSpPr>
          <p:spPr>
            <a:xfrm>
              <a:off x="2744046" y="3724420"/>
              <a:ext cx="453390" cy="137795"/>
            </a:xfrm>
            <a:custGeom>
              <a:rect b="b" l="l" r="r" t="t"/>
              <a:pathLst>
                <a:path extrusionOk="0" h="137795" w="453389">
                  <a:moveTo>
                    <a:pt x="452883" y="0"/>
                  </a:moveTo>
                  <a:lnTo>
                    <a:pt x="0" y="0"/>
                  </a:lnTo>
                  <a:lnTo>
                    <a:pt x="0" y="137528"/>
                  </a:lnTo>
                  <a:lnTo>
                    <a:pt x="452883" y="137528"/>
                  </a:lnTo>
                  <a:lnTo>
                    <a:pt x="45288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2"/>
            <p:cNvSpPr/>
            <p:nvPr/>
          </p:nvSpPr>
          <p:spPr>
            <a:xfrm>
              <a:off x="3193622" y="3724420"/>
              <a:ext cx="57150" cy="137795"/>
            </a:xfrm>
            <a:custGeom>
              <a:rect b="b" l="l" r="r" t="t"/>
              <a:pathLst>
                <a:path extrusionOk="0" h="137795" w="57150">
                  <a:moveTo>
                    <a:pt x="0" y="137528"/>
                  </a:moveTo>
                  <a:lnTo>
                    <a:pt x="57079" y="137528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1375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2"/>
            <p:cNvSpPr/>
            <p:nvPr/>
          </p:nvSpPr>
          <p:spPr>
            <a:xfrm>
              <a:off x="3250702" y="3724420"/>
              <a:ext cx="1916430" cy="137795"/>
            </a:xfrm>
            <a:custGeom>
              <a:rect b="b" l="l" r="r" t="t"/>
              <a:pathLst>
                <a:path extrusionOk="0" h="137795" w="1916429">
                  <a:moveTo>
                    <a:pt x="1915905" y="0"/>
                  </a:moveTo>
                  <a:lnTo>
                    <a:pt x="0" y="0"/>
                  </a:lnTo>
                  <a:lnTo>
                    <a:pt x="0" y="137528"/>
                  </a:lnTo>
                  <a:lnTo>
                    <a:pt x="1915905" y="137528"/>
                  </a:lnTo>
                  <a:lnTo>
                    <a:pt x="191590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2"/>
            <p:cNvSpPr/>
            <p:nvPr/>
          </p:nvSpPr>
          <p:spPr>
            <a:xfrm>
              <a:off x="1240840" y="3858597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2"/>
            <p:cNvSpPr/>
            <p:nvPr/>
          </p:nvSpPr>
          <p:spPr>
            <a:xfrm>
              <a:off x="2254152" y="3858597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032"/>
                  </a:moveTo>
                  <a:lnTo>
                    <a:pt x="493246" y="67032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2"/>
            <p:cNvSpPr/>
            <p:nvPr/>
          </p:nvSpPr>
          <p:spPr>
            <a:xfrm>
              <a:off x="2744046" y="3858597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032"/>
                  </a:moveTo>
                  <a:lnTo>
                    <a:pt x="452883" y="67032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2"/>
            <p:cNvSpPr/>
            <p:nvPr/>
          </p:nvSpPr>
          <p:spPr>
            <a:xfrm>
              <a:off x="3193622" y="3858597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2"/>
            <p:cNvSpPr/>
            <p:nvPr/>
          </p:nvSpPr>
          <p:spPr>
            <a:xfrm>
              <a:off x="3250702" y="3858597"/>
              <a:ext cx="1916430" cy="70485"/>
            </a:xfrm>
            <a:custGeom>
              <a:rect b="b" l="l" r="r" t="t"/>
              <a:pathLst>
                <a:path extrusionOk="0" h="70485" w="1916429">
                  <a:moveTo>
                    <a:pt x="1915905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915905" y="70384"/>
                  </a:lnTo>
                  <a:lnTo>
                    <a:pt x="191590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2"/>
            <p:cNvSpPr/>
            <p:nvPr/>
          </p:nvSpPr>
          <p:spPr>
            <a:xfrm>
              <a:off x="1240840" y="3925630"/>
              <a:ext cx="1017269" cy="74295"/>
            </a:xfrm>
            <a:custGeom>
              <a:rect b="b" l="l" r="r" t="t"/>
              <a:pathLst>
                <a:path extrusionOk="0" h="74295" w="1017269">
                  <a:moveTo>
                    <a:pt x="1016664" y="0"/>
                  </a:moveTo>
                  <a:lnTo>
                    <a:pt x="0" y="0"/>
                  </a:lnTo>
                  <a:lnTo>
                    <a:pt x="0" y="73736"/>
                  </a:lnTo>
                  <a:lnTo>
                    <a:pt x="1016664" y="7373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2"/>
            <p:cNvSpPr/>
            <p:nvPr/>
          </p:nvSpPr>
          <p:spPr>
            <a:xfrm>
              <a:off x="2254152" y="3925630"/>
              <a:ext cx="493395" cy="70485"/>
            </a:xfrm>
            <a:custGeom>
              <a:rect b="b" l="l" r="r" t="t"/>
              <a:pathLst>
                <a:path extrusionOk="0" h="70485" w="493394">
                  <a:moveTo>
                    <a:pt x="0" y="70406"/>
                  </a:moveTo>
                  <a:lnTo>
                    <a:pt x="493246" y="70406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70406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2"/>
            <p:cNvSpPr/>
            <p:nvPr/>
          </p:nvSpPr>
          <p:spPr>
            <a:xfrm>
              <a:off x="2744046" y="3925630"/>
              <a:ext cx="453390" cy="70485"/>
            </a:xfrm>
            <a:custGeom>
              <a:rect b="b" l="l" r="r" t="t"/>
              <a:pathLst>
                <a:path extrusionOk="0" h="70485" w="453389">
                  <a:moveTo>
                    <a:pt x="0" y="70406"/>
                  </a:moveTo>
                  <a:lnTo>
                    <a:pt x="452883" y="70406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70406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2"/>
            <p:cNvSpPr/>
            <p:nvPr/>
          </p:nvSpPr>
          <p:spPr>
            <a:xfrm>
              <a:off x="3193622" y="3925630"/>
              <a:ext cx="57150" cy="74295"/>
            </a:xfrm>
            <a:custGeom>
              <a:rect b="b" l="l" r="r" t="t"/>
              <a:pathLst>
                <a:path extrusionOk="0" h="74295" w="57150">
                  <a:moveTo>
                    <a:pt x="0" y="73736"/>
                  </a:moveTo>
                  <a:lnTo>
                    <a:pt x="57079" y="7373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37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2"/>
            <p:cNvSpPr/>
            <p:nvPr/>
          </p:nvSpPr>
          <p:spPr>
            <a:xfrm>
              <a:off x="3250702" y="3925630"/>
              <a:ext cx="960119" cy="74295"/>
            </a:xfrm>
            <a:custGeom>
              <a:rect b="b" l="l" r="r" t="t"/>
              <a:pathLst>
                <a:path extrusionOk="0" h="74295" w="960120">
                  <a:moveTo>
                    <a:pt x="959584" y="0"/>
                  </a:moveTo>
                  <a:lnTo>
                    <a:pt x="0" y="0"/>
                  </a:lnTo>
                  <a:lnTo>
                    <a:pt x="0" y="73736"/>
                  </a:lnTo>
                  <a:lnTo>
                    <a:pt x="959584" y="73736"/>
                  </a:lnTo>
                  <a:lnTo>
                    <a:pt x="959584" y="0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2"/>
            <p:cNvSpPr/>
            <p:nvPr/>
          </p:nvSpPr>
          <p:spPr>
            <a:xfrm>
              <a:off x="4206934" y="3925630"/>
              <a:ext cx="456565" cy="74295"/>
            </a:xfrm>
            <a:custGeom>
              <a:rect b="b" l="l" r="r" t="t"/>
              <a:pathLst>
                <a:path extrusionOk="0" h="74295" w="456564">
                  <a:moveTo>
                    <a:pt x="456370" y="0"/>
                  </a:moveTo>
                  <a:lnTo>
                    <a:pt x="0" y="0"/>
                  </a:lnTo>
                  <a:lnTo>
                    <a:pt x="0" y="73736"/>
                  </a:lnTo>
                  <a:lnTo>
                    <a:pt x="456370" y="73736"/>
                  </a:lnTo>
                  <a:lnTo>
                    <a:pt x="456370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2"/>
            <p:cNvSpPr/>
            <p:nvPr/>
          </p:nvSpPr>
          <p:spPr>
            <a:xfrm>
              <a:off x="4659907" y="3925630"/>
              <a:ext cx="506730" cy="70485"/>
            </a:xfrm>
            <a:custGeom>
              <a:rect b="b" l="l" r="r" t="t"/>
              <a:pathLst>
                <a:path extrusionOk="0" h="70485" w="506729">
                  <a:moveTo>
                    <a:pt x="0" y="70406"/>
                  </a:moveTo>
                  <a:lnTo>
                    <a:pt x="506655" y="70406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7040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2"/>
            <p:cNvSpPr/>
            <p:nvPr/>
          </p:nvSpPr>
          <p:spPr>
            <a:xfrm>
              <a:off x="1240840" y="3996037"/>
              <a:ext cx="1017269" cy="71120"/>
            </a:xfrm>
            <a:custGeom>
              <a:rect b="b" l="l" r="r" t="t"/>
              <a:pathLst>
                <a:path extrusionOk="0" h="71120" w="1017269">
                  <a:moveTo>
                    <a:pt x="101666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1016664" y="7049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2"/>
            <p:cNvSpPr/>
            <p:nvPr/>
          </p:nvSpPr>
          <p:spPr>
            <a:xfrm>
              <a:off x="2254152" y="3996037"/>
              <a:ext cx="942975" cy="71120"/>
            </a:xfrm>
            <a:custGeom>
              <a:rect b="b" l="l" r="r" t="t"/>
              <a:pathLst>
                <a:path extrusionOk="0" h="71120" w="942975">
                  <a:moveTo>
                    <a:pt x="942822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942822" y="70496"/>
                  </a:lnTo>
                  <a:lnTo>
                    <a:pt x="942822" y="0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2"/>
            <p:cNvSpPr/>
            <p:nvPr/>
          </p:nvSpPr>
          <p:spPr>
            <a:xfrm>
              <a:off x="3193622" y="3996037"/>
              <a:ext cx="57150" cy="71120"/>
            </a:xfrm>
            <a:custGeom>
              <a:rect b="b" l="l" r="r" t="t"/>
              <a:pathLst>
                <a:path extrusionOk="0" h="71120" w="57150">
                  <a:moveTo>
                    <a:pt x="0" y="70496"/>
                  </a:moveTo>
                  <a:lnTo>
                    <a:pt x="57079" y="7049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2"/>
            <p:cNvSpPr/>
            <p:nvPr/>
          </p:nvSpPr>
          <p:spPr>
            <a:xfrm>
              <a:off x="3250702" y="3996037"/>
              <a:ext cx="490220" cy="67310"/>
            </a:xfrm>
            <a:custGeom>
              <a:rect b="b" l="l" r="r" t="t"/>
              <a:pathLst>
                <a:path extrusionOk="0" h="67310" w="490220">
                  <a:moveTo>
                    <a:pt x="0" y="67144"/>
                  </a:moveTo>
                  <a:lnTo>
                    <a:pt x="489804" y="67144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2"/>
            <p:cNvSpPr/>
            <p:nvPr/>
          </p:nvSpPr>
          <p:spPr>
            <a:xfrm>
              <a:off x="3737154" y="3996037"/>
              <a:ext cx="926465" cy="67310"/>
            </a:xfrm>
            <a:custGeom>
              <a:rect b="b" l="l" r="r" t="t"/>
              <a:pathLst>
                <a:path extrusionOk="0" h="67310" w="926464">
                  <a:moveTo>
                    <a:pt x="0" y="67144"/>
                  </a:moveTo>
                  <a:lnTo>
                    <a:pt x="926150" y="67144"/>
                  </a:lnTo>
                  <a:lnTo>
                    <a:pt x="926150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2"/>
            <p:cNvSpPr/>
            <p:nvPr/>
          </p:nvSpPr>
          <p:spPr>
            <a:xfrm>
              <a:off x="4659907" y="3996037"/>
              <a:ext cx="506730" cy="67310"/>
            </a:xfrm>
            <a:custGeom>
              <a:rect b="b" l="l" r="r" t="t"/>
              <a:pathLst>
                <a:path extrusionOk="0" h="67310" w="506729">
                  <a:moveTo>
                    <a:pt x="0" y="67144"/>
                  </a:moveTo>
                  <a:lnTo>
                    <a:pt x="506655" y="67144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2"/>
            <p:cNvSpPr/>
            <p:nvPr/>
          </p:nvSpPr>
          <p:spPr>
            <a:xfrm>
              <a:off x="1240840" y="4063181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2"/>
            <p:cNvSpPr/>
            <p:nvPr/>
          </p:nvSpPr>
          <p:spPr>
            <a:xfrm>
              <a:off x="2254152" y="4063181"/>
              <a:ext cx="493395" cy="70485"/>
            </a:xfrm>
            <a:custGeom>
              <a:rect b="b" l="l" r="r" t="t"/>
              <a:pathLst>
                <a:path extrusionOk="0" h="70485" w="493394">
                  <a:moveTo>
                    <a:pt x="493246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493246" y="70384"/>
                  </a:lnTo>
                  <a:lnTo>
                    <a:pt x="493246" y="0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2"/>
            <p:cNvSpPr/>
            <p:nvPr/>
          </p:nvSpPr>
          <p:spPr>
            <a:xfrm>
              <a:off x="2744046" y="4063181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010"/>
                  </a:moveTo>
                  <a:lnTo>
                    <a:pt x="452883" y="67010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01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2"/>
            <p:cNvSpPr/>
            <p:nvPr/>
          </p:nvSpPr>
          <p:spPr>
            <a:xfrm>
              <a:off x="3193622" y="4063181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2"/>
            <p:cNvSpPr/>
            <p:nvPr/>
          </p:nvSpPr>
          <p:spPr>
            <a:xfrm>
              <a:off x="3250702" y="4063181"/>
              <a:ext cx="1412875" cy="70485"/>
            </a:xfrm>
            <a:custGeom>
              <a:rect b="b" l="l" r="r" t="t"/>
              <a:pathLst>
                <a:path extrusionOk="0" h="70485" w="1412875">
                  <a:moveTo>
                    <a:pt x="1412557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412557" y="70384"/>
                  </a:lnTo>
                  <a:lnTo>
                    <a:pt x="1412557" y="0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2"/>
            <p:cNvSpPr/>
            <p:nvPr/>
          </p:nvSpPr>
          <p:spPr>
            <a:xfrm>
              <a:off x="4659907" y="4063181"/>
              <a:ext cx="506730" cy="67310"/>
            </a:xfrm>
            <a:custGeom>
              <a:rect b="b" l="l" r="r" t="t"/>
              <a:pathLst>
                <a:path extrusionOk="0" h="67310" w="506729">
                  <a:moveTo>
                    <a:pt x="0" y="67010"/>
                  </a:moveTo>
                  <a:lnTo>
                    <a:pt x="506655" y="67010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6701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2"/>
            <p:cNvSpPr/>
            <p:nvPr/>
          </p:nvSpPr>
          <p:spPr>
            <a:xfrm>
              <a:off x="1240840" y="4130192"/>
              <a:ext cx="1017269" cy="71120"/>
            </a:xfrm>
            <a:custGeom>
              <a:rect b="b" l="l" r="r" t="t"/>
              <a:pathLst>
                <a:path extrusionOk="0" h="71120" w="1017269">
                  <a:moveTo>
                    <a:pt x="101666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1016664" y="7049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2"/>
            <p:cNvSpPr/>
            <p:nvPr/>
          </p:nvSpPr>
          <p:spPr>
            <a:xfrm>
              <a:off x="2254152" y="4130192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144"/>
                  </a:moveTo>
                  <a:lnTo>
                    <a:pt x="493246" y="67144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2"/>
            <p:cNvSpPr/>
            <p:nvPr/>
          </p:nvSpPr>
          <p:spPr>
            <a:xfrm>
              <a:off x="2744046" y="4130192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144"/>
                  </a:moveTo>
                  <a:lnTo>
                    <a:pt x="452883" y="67144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2"/>
            <p:cNvSpPr/>
            <p:nvPr/>
          </p:nvSpPr>
          <p:spPr>
            <a:xfrm>
              <a:off x="3193622" y="4130192"/>
              <a:ext cx="57150" cy="71120"/>
            </a:xfrm>
            <a:custGeom>
              <a:rect b="b" l="l" r="r" t="t"/>
              <a:pathLst>
                <a:path extrusionOk="0" h="71120" w="57150">
                  <a:moveTo>
                    <a:pt x="0" y="70496"/>
                  </a:moveTo>
                  <a:lnTo>
                    <a:pt x="57079" y="7049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2"/>
            <p:cNvSpPr/>
            <p:nvPr/>
          </p:nvSpPr>
          <p:spPr>
            <a:xfrm>
              <a:off x="3250702" y="4130192"/>
              <a:ext cx="490220" cy="71120"/>
            </a:xfrm>
            <a:custGeom>
              <a:rect b="b" l="l" r="r" t="t"/>
              <a:pathLst>
                <a:path extrusionOk="0" h="71120" w="490220">
                  <a:moveTo>
                    <a:pt x="48980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489804" y="70496"/>
                  </a:lnTo>
                  <a:lnTo>
                    <a:pt x="489804" y="0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2"/>
            <p:cNvSpPr/>
            <p:nvPr/>
          </p:nvSpPr>
          <p:spPr>
            <a:xfrm>
              <a:off x="3737154" y="4130192"/>
              <a:ext cx="926465" cy="67310"/>
            </a:xfrm>
            <a:custGeom>
              <a:rect b="b" l="l" r="r" t="t"/>
              <a:pathLst>
                <a:path extrusionOk="0" h="67310" w="926464">
                  <a:moveTo>
                    <a:pt x="0" y="67144"/>
                  </a:moveTo>
                  <a:lnTo>
                    <a:pt x="926150" y="67144"/>
                  </a:lnTo>
                  <a:lnTo>
                    <a:pt x="926150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2"/>
            <p:cNvSpPr/>
            <p:nvPr/>
          </p:nvSpPr>
          <p:spPr>
            <a:xfrm>
              <a:off x="4659907" y="4130192"/>
              <a:ext cx="506730" cy="67310"/>
            </a:xfrm>
            <a:custGeom>
              <a:rect b="b" l="l" r="r" t="t"/>
              <a:pathLst>
                <a:path extrusionOk="0" h="67310" w="506729">
                  <a:moveTo>
                    <a:pt x="0" y="67144"/>
                  </a:moveTo>
                  <a:lnTo>
                    <a:pt x="506655" y="67144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2"/>
            <p:cNvSpPr/>
            <p:nvPr/>
          </p:nvSpPr>
          <p:spPr>
            <a:xfrm>
              <a:off x="1240840" y="4197336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2"/>
            <p:cNvSpPr/>
            <p:nvPr/>
          </p:nvSpPr>
          <p:spPr>
            <a:xfrm>
              <a:off x="2254152" y="4197336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032"/>
                  </a:moveTo>
                  <a:lnTo>
                    <a:pt x="493246" y="67032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2"/>
            <p:cNvSpPr/>
            <p:nvPr/>
          </p:nvSpPr>
          <p:spPr>
            <a:xfrm>
              <a:off x="2744046" y="4197336"/>
              <a:ext cx="453390" cy="70485"/>
            </a:xfrm>
            <a:custGeom>
              <a:rect b="b" l="l" r="r" t="t"/>
              <a:pathLst>
                <a:path extrusionOk="0" h="70485" w="453389">
                  <a:moveTo>
                    <a:pt x="452883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452883" y="70384"/>
                  </a:lnTo>
                  <a:lnTo>
                    <a:pt x="452883" y="0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2"/>
            <p:cNvSpPr/>
            <p:nvPr/>
          </p:nvSpPr>
          <p:spPr>
            <a:xfrm>
              <a:off x="3193622" y="4197336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2"/>
            <p:cNvSpPr/>
            <p:nvPr/>
          </p:nvSpPr>
          <p:spPr>
            <a:xfrm>
              <a:off x="3250702" y="4197336"/>
              <a:ext cx="1412875" cy="70485"/>
            </a:xfrm>
            <a:custGeom>
              <a:rect b="b" l="l" r="r" t="t"/>
              <a:pathLst>
                <a:path extrusionOk="0" h="70485" w="1412875">
                  <a:moveTo>
                    <a:pt x="1412557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412557" y="70384"/>
                  </a:lnTo>
                  <a:lnTo>
                    <a:pt x="1412557" y="0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2"/>
            <p:cNvSpPr/>
            <p:nvPr/>
          </p:nvSpPr>
          <p:spPr>
            <a:xfrm>
              <a:off x="4659907" y="4197336"/>
              <a:ext cx="506730" cy="67310"/>
            </a:xfrm>
            <a:custGeom>
              <a:rect b="b" l="l" r="r" t="t"/>
              <a:pathLst>
                <a:path extrusionOk="0" h="67310" w="506729">
                  <a:moveTo>
                    <a:pt x="0" y="67032"/>
                  </a:moveTo>
                  <a:lnTo>
                    <a:pt x="506655" y="67032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2"/>
            <p:cNvSpPr/>
            <p:nvPr/>
          </p:nvSpPr>
          <p:spPr>
            <a:xfrm>
              <a:off x="1240840" y="4264369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2"/>
            <p:cNvSpPr/>
            <p:nvPr/>
          </p:nvSpPr>
          <p:spPr>
            <a:xfrm>
              <a:off x="2254152" y="4264369"/>
              <a:ext cx="493395" cy="70485"/>
            </a:xfrm>
            <a:custGeom>
              <a:rect b="b" l="l" r="r" t="t"/>
              <a:pathLst>
                <a:path extrusionOk="0" h="70485" w="493394">
                  <a:moveTo>
                    <a:pt x="493246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493246" y="70384"/>
                  </a:lnTo>
                  <a:lnTo>
                    <a:pt x="493246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2"/>
            <p:cNvSpPr/>
            <p:nvPr/>
          </p:nvSpPr>
          <p:spPr>
            <a:xfrm>
              <a:off x="2744046" y="4264369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055"/>
                  </a:moveTo>
                  <a:lnTo>
                    <a:pt x="452883" y="67055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2"/>
            <p:cNvSpPr/>
            <p:nvPr/>
          </p:nvSpPr>
          <p:spPr>
            <a:xfrm>
              <a:off x="3193622" y="4264369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2"/>
            <p:cNvSpPr/>
            <p:nvPr/>
          </p:nvSpPr>
          <p:spPr>
            <a:xfrm>
              <a:off x="3250702" y="4264369"/>
              <a:ext cx="490220" cy="67310"/>
            </a:xfrm>
            <a:custGeom>
              <a:rect b="b" l="l" r="r" t="t"/>
              <a:pathLst>
                <a:path extrusionOk="0" h="67310" w="490220">
                  <a:moveTo>
                    <a:pt x="0" y="67055"/>
                  </a:moveTo>
                  <a:lnTo>
                    <a:pt x="489804" y="67055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2"/>
            <p:cNvSpPr/>
            <p:nvPr/>
          </p:nvSpPr>
          <p:spPr>
            <a:xfrm>
              <a:off x="3737154" y="4264369"/>
              <a:ext cx="473709" cy="70485"/>
            </a:xfrm>
            <a:custGeom>
              <a:rect b="b" l="l" r="r" t="t"/>
              <a:pathLst>
                <a:path extrusionOk="0" h="70485" w="473710">
                  <a:moveTo>
                    <a:pt x="473132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473132" y="70384"/>
                  </a:lnTo>
                  <a:lnTo>
                    <a:pt x="473132" y="0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2"/>
            <p:cNvSpPr/>
            <p:nvPr/>
          </p:nvSpPr>
          <p:spPr>
            <a:xfrm>
              <a:off x="4206934" y="4264369"/>
              <a:ext cx="960119" cy="67310"/>
            </a:xfrm>
            <a:custGeom>
              <a:rect b="b" l="l" r="r" t="t"/>
              <a:pathLst>
                <a:path extrusionOk="0" h="67310" w="960120">
                  <a:moveTo>
                    <a:pt x="0" y="67055"/>
                  </a:moveTo>
                  <a:lnTo>
                    <a:pt x="959673" y="67055"/>
                  </a:lnTo>
                  <a:lnTo>
                    <a:pt x="959673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2"/>
            <p:cNvSpPr/>
            <p:nvPr/>
          </p:nvSpPr>
          <p:spPr>
            <a:xfrm>
              <a:off x="1240840" y="4331424"/>
              <a:ext cx="1017269" cy="71120"/>
            </a:xfrm>
            <a:custGeom>
              <a:rect b="b" l="l" r="r" t="t"/>
              <a:pathLst>
                <a:path extrusionOk="0" h="71120" w="1017269">
                  <a:moveTo>
                    <a:pt x="101666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1016664" y="7049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2"/>
            <p:cNvSpPr/>
            <p:nvPr/>
          </p:nvSpPr>
          <p:spPr>
            <a:xfrm>
              <a:off x="2254152" y="4331424"/>
              <a:ext cx="942975" cy="71120"/>
            </a:xfrm>
            <a:custGeom>
              <a:rect b="b" l="l" r="r" t="t"/>
              <a:pathLst>
                <a:path extrusionOk="0" h="71120" w="942975">
                  <a:moveTo>
                    <a:pt x="942822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942822" y="70496"/>
                  </a:lnTo>
                  <a:lnTo>
                    <a:pt x="942822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2"/>
            <p:cNvSpPr/>
            <p:nvPr/>
          </p:nvSpPr>
          <p:spPr>
            <a:xfrm>
              <a:off x="3193622" y="4331424"/>
              <a:ext cx="57150" cy="71120"/>
            </a:xfrm>
            <a:custGeom>
              <a:rect b="b" l="l" r="r" t="t"/>
              <a:pathLst>
                <a:path extrusionOk="0" h="71120" w="57150">
                  <a:moveTo>
                    <a:pt x="0" y="70496"/>
                  </a:moveTo>
                  <a:lnTo>
                    <a:pt x="57079" y="7049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2"/>
            <p:cNvSpPr/>
            <p:nvPr/>
          </p:nvSpPr>
          <p:spPr>
            <a:xfrm>
              <a:off x="3250702" y="4331424"/>
              <a:ext cx="490220" cy="71120"/>
            </a:xfrm>
            <a:custGeom>
              <a:rect b="b" l="l" r="r" t="t"/>
              <a:pathLst>
                <a:path extrusionOk="0" h="71120" w="490220">
                  <a:moveTo>
                    <a:pt x="48980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489804" y="70496"/>
                  </a:lnTo>
                  <a:lnTo>
                    <a:pt x="489804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2"/>
            <p:cNvSpPr/>
            <p:nvPr/>
          </p:nvSpPr>
          <p:spPr>
            <a:xfrm>
              <a:off x="3737154" y="4331424"/>
              <a:ext cx="473709" cy="67310"/>
            </a:xfrm>
            <a:custGeom>
              <a:rect b="b" l="l" r="r" t="t"/>
              <a:pathLst>
                <a:path extrusionOk="0" h="67310" w="473710">
                  <a:moveTo>
                    <a:pt x="0" y="67144"/>
                  </a:moveTo>
                  <a:lnTo>
                    <a:pt x="473132" y="67144"/>
                  </a:lnTo>
                  <a:lnTo>
                    <a:pt x="473132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2"/>
            <p:cNvSpPr/>
            <p:nvPr/>
          </p:nvSpPr>
          <p:spPr>
            <a:xfrm>
              <a:off x="4206934" y="4331424"/>
              <a:ext cx="960119" cy="71120"/>
            </a:xfrm>
            <a:custGeom>
              <a:rect b="b" l="l" r="r" t="t"/>
              <a:pathLst>
                <a:path extrusionOk="0" h="71120" w="960120">
                  <a:moveTo>
                    <a:pt x="959673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959673" y="70496"/>
                  </a:lnTo>
                  <a:lnTo>
                    <a:pt x="959673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2"/>
            <p:cNvSpPr/>
            <p:nvPr/>
          </p:nvSpPr>
          <p:spPr>
            <a:xfrm>
              <a:off x="1240840" y="4398568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2"/>
            <p:cNvSpPr/>
            <p:nvPr/>
          </p:nvSpPr>
          <p:spPr>
            <a:xfrm>
              <a:off x="2254152" y="4398568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032"/>
                  </a:moveTo>
                  <a:lnTo>
                    <a:pt x="493246" y="67032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2"/>
            <p:cNvSpPr/>
            <p:nvPr/>
          </p:nvSpPr>
          <p:spPr>
            <a:xfrm>
              <a:off x="2744046" y="4398568"/>
              <a:ext cx="453390" cy="70485"/>
            </a:xfrm>
            <a:custGeom>
              <a:rect b="b" l="l" r="r" t="t"/>
              <a:pathLst>
                <a:path extrusionOk="0" h="70485" w="453389">
                  <a:moveTo>
                    <a:pt x="452883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452883" y="70384"/>
                  </a:lnTo>
                  <a:lnTo>
                    <a:pt x="452883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2"/>
            <p:cNvSpPr/>
            <p:nvPr/>
          </p:nvSpPr>
          <p:spPr>
            <a:xfrm>
              <a:off x="3193622" y="4398568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2"/>
            <p:cNvSpPr/>
            <p:nvPr/>
          </p:nvSpPr>
          <p:spPr>
            <a:xfrm>
              <a:off x="3250702" y="4398568"/>
              <a:ext cx="490220" cy="67310"/>
            </a:xfrm>
            <a:custGeom>
              <a:rect b="b" l="l" r="r" t="t"/>
              <a:pathLst>
                <a:path extrusionOk="0" h="67310" w="490220">
                  <a:moveTo>
                    <a:pt x="0" y="67032"/>
                  </a:moveTo>
                  <a:lnTo>
                    <a:pt x="489804" y="67032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2"/>
            <p:cNvSpPr/>
            <p:nvPr/>
          </p:nvSpPr>
          <p:spPr>
            <a:xfrm>
              <a:off x="3737154" y="4398568"/>
              <a:ext cx="926465" cy="67310"/>
            </a:xfrm>
            <a:custGeom>
              <a:rect b="b" l="l" r="r" t="t"/>
              <a:pathLst>
                <a:path extrusionOk="0" h="67310" w="926464">
                  <a:moveTo>
                    <a:pt x="0" y="67032"/>
                  </a:moveTo>
                  <a:lnTo>
                    <a:pt x="926150" y="67032"/>
                  </a:lnTo>
                  <a:lnTo>
                    <a:pt x="926150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2"/>
            <p:cNvSpPr/>
            <p:nvPr/>
          </p:nvSpPr>
          <p:spPr>
            <a:xfrm>
              <a:off x="4659907" y="4398568"/>
              <a:ext cx="506730" cy="67310"/>
            </a:xfrm>
            <a:custGeom>
              <a:rect b="b" l="l" r="r" t="t"/>
              <a:pathLst>
                <a:path extrusionOk="0" h="67310" w="506729">
                  <a:moveTo>
                    <a:pt x="0" y="67032"/>
                  </a:moveTo>
                  <a:lnTo>
                    <a:pt x="506655" y="67032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2"/>
            <p:cNvSpPr/>
            <p:nvPr/>
          </p:nvSpPr>
          <p:spPr>
            <a:xfrm>
              <a:off x="1240840" y="4465601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2"/>
            <p:cNvSpPr/>
            <p:nvPr/>
          </p:nvSpPr>
          <p:spPr>
            <a:xfrm>
              <a:off x="2254152" y="4465601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010"/>
                  </a:moveTo>
                  <a:lnTo>
                    <a:pt x="493246" y="67010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010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2"/>
            <p:cNvSpPr/>
            <p:nvPr/>
          </p:nvSpPr>
          <p:spPr>
            <a:xfrm>
              <a:off x="2744046" y="4465601"/>
              <a:ext cx="453390" cy="70485"/>
            </a:xfrm>
            <a:custGeom>
              <a:rect b="b" l="l" r="r" t="t"/>
              <a:pathLst>
                <a:path extrusionOk="0" h="70485" w="453389">
                  <a:moveTo>
                    <a:pt x="452883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452883" y="70384"/>
                  </a:lnTo>
                  <a:lnTo>
                    <a:pt x="452883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2"/>
            <p:cNvSpPr/>
            <p:nvPr/>
          </p:nvSpPr>
          <p:spPr>
            <a:xfrm>
              <a:off x="3193622" y="4465601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2"/>
            <p:cNvSpPr/>
            <p:nvPr/>
          </p:nvSpPr>
          <p:spPr>
            <a:xfrm>
              <a:off x="3250702" y="4465601"/>
              <a:ext cx="490220" cy="67310"/>
            </a:xfrm>
            <a:custGeom>
              <a:rect b="b" l="l" r="r" t="t"/>
              <a:pathLst>
                <a:path extrusionOk="0" h="67310" w="490220">
                  <a:moveTo>
                    <a:pt x="0" y="67010"/>
                  </a:moveTo>
                  <a:lnTo>
                    <a:pt x="489804" y="67010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67010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2"/>
            <p:cNvSpPr/>
            <p:nvPr/>
          </p:nvSpPr>
          <p:spPr>
            <a:xfrm>
              <a:off x="3737154" y="4465601"/>
              <a:ext cx="1430020" cy="70485"/>
            </a:xfrm>
            <a:custGeom>
              <a:rect b="b" l="l" r="r" t="t"/>
              <a:pathLst>
                <a:path extrusionOk="0" h="70485" w="1430020">
                  <a:moveTo>
                    <a:pt x="1429453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429453" y="70384"/>
                  </a:lnTo>
                  <a:lnTo>
                    <a:pt x="1429453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2"/>
            <p:cNvSpPr/>
            <p:nvPr/>
          </p:nvSpPr>
          <p:spPr>
            <a:xfrm>
              <a:off x="1240840" y="4532611"/>
              <a:ext cx="1017269" cy="71120"/>
            </a:xfrm>
            <a:custGeom>
              <a:rect b="b" l="l" r="r" t="t"/>
              <a:pathLst>
                <a:path extrusionOk="0" h="71120" w="1017269">
                  <a:moveTo>
                    <a:pt x="101666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1016664" y="7049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2"/>
            <p:cNvSpPr/>
            <p:nvPr/>
          </p:nvSpPr>
          <p:spPr>
            <a:xfrm>
              <a:off x="2254152" y="4532611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144"/>
                  </a:moveTo>
                  <a:lnTo>
                    <a:pt x="493246" y="67144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2"/>
            <p:cNvSpPr/>
            <p:nvPr/>
          </p:nvSpPr>
          <p:spPr>
            <a:xfrm>
              <a:off x="2744046" y="4532611"/>
              <a:ext cx="453390" cy="71120"/>
            </a:xfrm>
            <a:custGeom>
              <a:rect b="b" l="l" r="r" t="t"/>
              <a:pathLst>
                <a:path extrusionOk="0" h="71120" w="453389">
                  <a:moveTo>
                    <a:pt x="452883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452883" y="70496"/>
                  </a:lnTo>
                  <a:lnTo>
                    <a:pt x="452883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2"/>
            <p:cNvSpPr/>
            <p:nvPr/>
          </p:nvSpPr>
          <p:spPr>
            <a:xfrm>
              <a:off x="3193622" y="4532611"/>
              <a:ext cx="57150" cy="71120"/>
            </a:xfrm>
            <a:custGeom>
              <a:rect b="b" l="l" r="r" t="t"/>
              <a:pathLst>
                <a:path extrusionOk="0" h="71120" w="57150">
                  <a:moveTo>
                    <a:pt x="0" y="70496"/>
                  </a:moveTo>
                  <a:lnTo>
                    <a:pt x="57079" y="7049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2"/>
            <p:cNvSpPr/>
            <p:nvPr/>
          </p:nvSpPr>
          <p:spPr>
            <a:xfrm>
              <a:off x="3250702" y="4532611"/>
              <a:ext cx="490220" cy="67310"/>
            </a:xfrm>
            <a:custGeom>
              <a:rect b="b" l="l" r="r" t="t"/>
              <a:pathLst>
                <a:path extrusionOk="0" h="67310" w="490220">
                  <a:moveTo>
                    <a:pt x="0" y="67144"/>
                  </a:moveTo>
                  <a:lnTo>
                    <a:pt x="489804" y="67144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2"/>
            <p:cNvSpPr/>
            <p:nvPr/>
          </p:nvSpPr>
          <p:spPr>
            <a:xfrm>
              <a:off x="3737154" y="4532611"/>
              <a:ext cx="473709" cy="71120"/>
            </a:xfrm>
            <a:custGeom>
              <a:rect b="b" l="l" r="r" t="t"/>
              <a:pathLst>
                <a:path extrusionOk="0" h="71120" w="473710">
                  <a:moveTo>
                    <a:pt x="473132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473132" y="70496"/>
                  </a:lnTo>
                  <a:lnTo>
                    <a:pt x="473132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2"/>
            <p:cNvSpPr/>
            <p:nvPr/>
          </p:nvSpPr>
          <p:spPr>
            <a:xfrm>
              <a:off x="4206934" y="4532611"/>
              <a:ext cx="960119" cy="71120"/>
            </a:xfrm>
            <a:custGeom>
              <a:rect b="b" l="l" r="r" t="t"/>
              <a:pathLst>
                <a:path extrusionOk="0" h="71120" w="960120">
                  <a:moveTo>
                    <a:pt x="959673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959673" y="70496"/>
                  </a:lnTo>
                  <a:lnTo>
                    <a:pt x="95967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2"/>
            <p:cNvSpPr/>
            <p:nvPr/>
          </p:nvSpPr>
          <p:spPr>
            <a:xfrm>
              <a:off x="1240840" y="4599756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2"/>
            <p:cNvSpPr/>
            <p:nvPr/>
          </p:nvSpPr>
          <p:spPr>
            <a:xfrm>
              <a:off x="2254152" y="4599756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032"/>
                  </a:moveTo>
                  <a:lnTo>
                    <a:pt x="493246" y="67032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2"/>
            <p:cNvSpPr/>
            <p:nvPr/>
          </p:nvSpPr>
          <p:spPr>
            <a:xfrm>
              <a:off x="2744046" y="4599756"/>
              <a:ext cx="453390" cy="70485"/>
            </a:xfrm>
            <a:custGeom>
              <a:rect b="b" l="l" r="r" t="t"/>
              <a:pathLst>
                <a:path extrusionOk="0" h="70485" w="453389">
                  <a:moveTo>
                    <a:pt x="452883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452883" y="70384"/>
                  </a:lnTo>
                  <a:lnTo>
                    <a:pt x="452883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2"/>
            <p:cNvSpPr/>
            <p:nvPr/>
          </p:nvSpPr>
          <p:spPr>
            <a:xfrm>
              <a:off x="3193622" y="4599756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2"/>
            <p:cNvSpPr/>
            <p:nvPr/>
          </p:nvSpPr>
          <p:spPr>
            <a:xfrm>
              <a:off x="3250702" y="4599756"/>
              <a:ext cx="1412875" cy="70485"/>
            </a:xfrm>
            <a:custGeom>
              <a:rect b="b" l="l" r="r" t="t"/>
              <a:pathLst>
                <a:path extrusionOk="0" h="70485" w="1412875">
                  <a:moveTo>
                    <a:pt x="1412557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412557" y="70384"/>
                  </a:lnTo>
                  <a:lnTo>
                    <a:pt x="1412557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2"/>
            <p:cNvSpPr/>
            <p:nvPr/>
          </p:nvSpPr>
          <p:spPr>
            <a:xfrm>
              <a:off x="4659907" y="4599756"/>
              <a:ext cx="506730" cy="67310"/>
            </a:xfrm>
            <a:custGeom>
              <a:rect b="b" l="l" r="r" t="t"/>
              <a:pathLst>
                <a:path extrusionOk="0" h="67310" w="506729">
                  <a:moveTo>
                    <a:pt x="0" y="67032"/>
                  </a:moveTo>
                  <a:lnTo>
                    <a:pt x="506655" y="67032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2"/>
            <p:cNvSpPr/>
            <p:nvPr/>
          </p:nvSpPr>
          <p:spPr>
            <a:xfrm>
              <a:off x="1240840" y="4666789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2"/>
            <p:cNvSpPr/>
            <p:nvPr/>
          </p:nvSpPr>
          <p:spPr>
            <a:xfrm>
              <a:off x="2254152" y="4666789"/>
              <a:ext cx="942975" cy="70485"/>
            </a:xfrm>
            <a:custGeom>
              <a:rect b="b" l="l" r="r" t="t"/>
              <a:pathLst>
                <a:path extrusionOk="0" h="70485" w="942975">
                  <a:moveTo>
                    <a:pt x="942822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942822" y="70384"/>
                  </a:lnTo>
                  <a:lnTo>
                    <a:pt x="942822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2"/>
            <p:cNvSpPr/>
            <p:nvPr/>
          </p:nvSpPr>
          <p:spPr>
            <a:xfrm>
              <a:off x="3193622" y="4666789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2"/>
            <p:cNvSpPr/>
            <p:nvPr/>
          </p:nvSpPr>
          <p:spPr>
            <a:xfrm>
              <a:off x="3250702" y="4666789"/>
              <a:ext cx="490220" cy="67310"/>
            </a:xfrm>
            <a:custGeom>
              <a:rect b="b" l="l" r="r" t="t"/>
              <a:pathLst>
                <a:path extrusionOk="0" h="67310" w="490220">
                  <a:moveTo>
                    <a:pt x="0" y="67055"/>
                  </a:moveTo>
                  <a:lnTo>
                    <a:pt x="489804" y="67055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2"/>
            <p:cNvSpPr/>
            <p:nvPr/>
          </p:nvSpPr>
          <p:spPr>
            <a:xfrm>
              <a:off x="3737154" y="4666789"/>
              <a:ext cx="926465" cy="70485"/>
            </a:xfrm>
            <a:custGeom>
              <a:rect b="b" l="l" r="r" t="t"/>
              <a:pathLst>
                <a:path extrusionOk="0" h="70485" w="926464">
                  <a:moveTo>
                    <a:pt x="926150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926150" y="70384"/>
                  </a:lnTo>
                  <a:lnTo>
                    <a:pt x="926150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2"/>
            <p:cNvSpPr/>
            <p:nvPr/>
          </p:nvSpPr>
          <p:spPr>
            <a:xfrm>
              <a:off x="4659907" y="4666789"/>
              <a:ext cx="506730" cy="67310"/>
            </a:xfrm>
            <a:custGeom>
              <a:rect b="b" l="l" r="r" t="t"/>
              <a:pathLst>
                <a:path extrusionOk="0" h="67310" w="506729">
                  <a:moveTo>
                    <a:pt x="0" y="67055"/>
                  </a:moveTo>
                  <a:lnTo>
                    <a:pt x="506655" y="67055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2"/>
            <p:cNvSpPr/>
            <p:nvPr/>
          </p:nvSpPr>
          <p:spPr>
            <a:xfrm>
              <a:off x="1240840" y="4733844"/>
              <a:ext cx="1017269" cy="71120"/>
            </a:xfrm>
            <a:custGeom>
              <a:rect b="b" l="l" r="r" t="t"/>
              <a:pathLst>
                <a:path extrusionOk="0" h="71120" w="1017269">
                  <a:moveTo>
                    <a:pt x="101666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1016664" y="7049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2"/>
            <p:cNvSpPr/>
            <p:nvPr/>
          </p:nvSpPr>
          <p:spPr>
            <a:xfrm>
              <a:off x="2254152" y="4733844"/>
              <a:ext cx="942975" cy="71120"/>
            </a:xfrm>
            <a:custGeom>
              <a:rect b="b" l="l" r="r" t="t"/>
              <a:pathLst>
                <a:path extrusionOk="0" h="71120" w="942975">
                  <a:moveTo>
                    <a:pt x="942822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942822" y="70496"/>
                  </a:lnTo>
                  <a:lnTo>
                    <a:pt x="942822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2"/>
            <p:cNvSpPr/>
            <p:nvPr/>
          </p:nvSpPr>
          <p:spPr>
            <a:xfrm>
              <a:off x="3193622" y="4733844"/>
              <a:ext cx="57150" cy="71120"/>
            </a:xfrm>
            <a:custGeom>
              <a:rect b="b" l="l" r="r" t="t"/>
              <a:pathLst>
                <a:path extrusionOk="0" h="71120" w="57150">
                  <a:moveTo>
                    <a:pt x="0" y="70496"/>
                  </a:moveTo>
                  <a:lnTo>
                    <a:pt x="57079" y="7049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2"/>
            <p:cNvSpPr/>
            <p:nvPr/>
          </p:nvSpPr>
          <p:spPr>
            <a:xfrm>
              <a:off x="3250702" y="4733844"/>
              <a:ext cx="960119" cy="67310"/>
            </a:xfrm>
            <a:custGeom>
              <a:rect b="b" l="l" r="r" t="t"/>
              <a:pathLst>
                <a:path extrusionOk="0" h="67310" w="960120">
                  <a:moveTo>
                    <a:pt x="0" y="67144"/>
                  </a:moveTo>
                  <a:lnTo>
                    <a:pt x="959584" y="67144"/>
                  </a:lnTo>
                  <a:lnTo>
                    <a:pt x="959584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2"/>
            <p:cNvSpPr/>
            <p:nvPr/>
          </p:nvSpPr>
          <p:spPr>
            <a:xfrm>
              <a:off x="4206934" y="4733844"/>
              <a:ext cx="960119" cy="71120"/>
            </a:xfrm>
            <a:custGeom>
              <a:rect b="b" l="l" r="r" t="t"/>
              <a:pathLst>
                <a:path extrusionOk="0" h="71120" w="960120">
                  <a:moveTo>
                    <a:pt x="959673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959673" y="70496"/>
                  </a:lnTo>
                  <a:lnTo>
                    <a:pt x="959673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2"/>
            <p:cNvSpPr/>
            <p:nvPr/>
          </p:nvSpPr>
          <p:spPr>
            <a:xfrm>
              <a:off x="1240840" y="4800988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2"/>
            <p:cNvSpPr/>
            <p:nvPr/>
          </p:nvSpPr>
          <p:spPr>
            <a:xfrm>
              <a:off x="2254152" y="4800988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032"/>
                  </a:moveTo>
                  <a:lnTo>
                    <a:pt x="493246" y="67032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2"/>
            <p:cNvSpPr/>
            <p:nvPr/>
          </p:nvSpPr>
          <p:spPr>
            <a:xfrm>
              <a:off x="2744046" y="4800988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032"/>
                  </a:moveTo>
                  <a:lnTo>
                    <a:pt x="452883" y="67032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2"/>
            <p:cNvSpPr/>
            <p:nvPr/>
          </p:nvSpPr>
          <p:spPr>
            <a:xfrm>
              <a:off x="3193622" y="4800988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2"/>
            <p:cNvSpPr/>
            <p:nvPr/>
          </p:nvSpPr>
          <p:spPr>
            <a:xfrm>
              <a:off x="3250702" y="4800988"/>
              <a:ext cx="1412875" cy="70485"/>
            </a:xfrm>
            <a:custGeom>
              <a:rect b="b" l="l" r="r" t="t"/>
              <a:pathLst>
                <a:path extrusionOk="0" h="70485" w="1412875">
                  <a:moveTo>
                    <a:pt x="1412557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412557" y="70384"/>
                  </a:lnTo>
                  <a:lnTo>
                    <a:pt x="1412557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2"/>
            <p:cNvSpPr/>
            <p:nvPr/>
          </p:nvSpPr>
          <p:spPr>
            <a:xfrm>
              <a:off x="4659907" y="4800988"/>
              <a:ext cx="506730" cy="67310"/>
            </a:xfrm>
            <a:custGeom>
              <a:rect b="b" l="l" r="r" t="t"/>
              <a:pathLst>
                <a:path extrusionOk="0" h="67310" w="506729">
                  <a:moveTo>
                    <a:pt x="0" y="67032"/>
                  </a:moveTo>
                  <a:lnTo>
                    <a:pt x="506655" y="67032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2"/>
            <p:cNvSpPr/>
            <p:nvPr/>
          </p:nvSpPr>
          <p:spPr>
            <a:xfrm>
              <a:off x="1240840" y="4868021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2"/>
            <p:cNvSpPr/>
            <p:nvPr/>
          </p:nvSpPr>
          <p:spPr>
            <a:xfrm>
              <a:off x="2254152" y="4868021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010"/>
                  </a:moveTo>
                  <a:lnTo>
                    <a:pt x="493246" y="67010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01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2"/>
            <p:cNvSpPr/>
            <p:nvPr/>
          </p:nvSpPr>
          <p:spPr>
            <a:xfrm>
              <a:off x="2744046" y="4868021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010"/>
                  </a:moveTo>
                  <a:lnTo>
                    <a:pt x="452883" y="67010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01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2"/>
            <p:cNvSpPr/>
            <p:nvPr/>
          </p:nvSpPr>
          <p:spPr>
            <a:xfrm>
              <a:off x="3193622" y="4868021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2"/>
            <p:cNvSpPr/>
            <p:nvPr/>
          </p:nvSpPr>
          <p:spPr>
            <a:xfrm>
              <a:off x="3250702" y="4868021"/>
              <a:ext cx="960119" cy="67310"/>
            </a:xfrm>
            <a:custGeom>
              <a:rect b="b" l="l" r="r" t="t"/>
              <a:pathLst>
                <a:path extrusionOk="0" h="67310" w="960120">
                  <a:moveTo>
                    <a:pt x="0" y="67010"/>
                  </a:moveTo>
                  <a:lnTo>
                    <a:pt x="959584" y="67010"/>
                  </a:lnTo>
                  <a:lnTo>
                    <a:pt x="959584" y="0"/>
                  </a:lnTo>
                  <a:lnTo>
                    <a:pt x="0" y="0"/>
                  </a:lnTo>
                  <a:lnTo>
                    <a:pt x="0" y="67010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2"/>
            <p:cNvSpPr/>
            <p:nvPr/>
          </p:nvSpPr>
          <p:spPr>
            <a:xfrm>
              <a:off x="4206934" y="4868021"/>
              <a:ext cx="456565" cy="67310"/>
            </a:xfrm>
            <a:custGeom>
              <a:rect b="b" l="l" r="r" t="t"/>
              <a:pathLst>
                <a:path extrusionOk="0" h="67310" w="456564">
                  <a:moveTo>
                    <a:pt x="0" y="67010"/>
                  </a:moveTo>
                  <a:lnTo>
                    <a:pt x="456370" y="67010"/>
                  </a:lnTo>
                  <a:lnTo>
                    <a:pt x="456370" y="0"/>
                  </a:lnTo>
                  <a:lnTo>
                    <a:pt x="0" y="0"/>
                  </a:lnTo>
                  <a:lnTo>
                    <a:pt x="0" y="6701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2"/>
            <p:cNvSpPr/>
            <p:nvPr/>
          </p:nvSpPr>
          <p:spPr>
            <a:xfrm>
              <a:off x="4659907" y="4868021"/>
              <a:ext cx="506730" cy="70485"/>
            </a:xfrm>
            <a:custGeom>
              <a:rect b="b" l="l" r="r" t="t"/>
              <a:pathLst>
                <a:path extrusionOk="0" h="70485" w="506729">
                  <a:moveTo>
                    <a:pt x="506655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506655" y="70384"/>
                  </a:lnTo>
                  <a:lnTo>
                    <a:pt x="50665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2"/>
            <p:cNvSpPr/>
            <p:nvPr/>
          </p:nvSpPr>
          <p:spPr>
            <a:xfrm>
              <a:off x="1240840" y="4935031"/>
              <a:ext cx="1017269" cy="71120"/>
            </a:xfrm>
            <a:custGeom>
              <a:rect b="b" l="l" r="r" t="t"/>
              <a:pathLst>
                <a:path extrusionOk="0" h="71120" w="1017269">
                  <a:moveTo>
                    <a:pt x="101666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1016664" y="7049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2"/>
            <p:cNvSpPr/>
            <p:nvPr/>
          </p:nvSpPr>
          <p:spPr>
            <a:xfrm>
              <a:off x="2254152" y="4935031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144"/>
                  </a:moveTo>
                  <a:lnTo>
                    <a:pt x="493246" y="67144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2"/>
            <p:cNvSpPr/>
            <p:nvPr/>
          </p:nvSpPr>
          <p:spPr>
            <a:xfrm>
              <a:off x="2744046" y="4935031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144"/>
                  </a:moveTo>
                  <a:lnTo>
                    <a:pt x="452883" y="67144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2"/>
            <p:cNvSpPr/>
            <p:nvPr/>
          </p:nvSpPr>
          <p:spPr>
            <a:xfrm>
              <a:off x="3193622" y="4935031"/>
              <a:ext cx="57150" cy="71120"/>
            </a:xfrm>
            <a:custGeom>
              <a:rect b="b" l="l" r="r" t="t"/>
              <a:pathLst>
                <a:path extrusionOk="0" h="71120" w="57150">
                  <a:moveTo>
                    <a:pt x="0" y="70496"/>
                  </a:moveTo>
                  <a:lnTo>
                    <a:pt x="57079" y="7049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2"/>
            <p:cNvSpPr/>
            <p:nvPr/>
          </p:nvSpPr>
          <p:spPr>
            <a:xfrm>
              <a:off x="3250702" y="4935031"/>
              <a:ext cx="1916430" cy="71120"/>
            </a:xfrm>
            <a:custGeom>
              <a:rect b="b" l="l" r="r" t="t"/>
              <a:pathLst>
                <a:path extrusionOk="0" h="71120" w="1916429">
                  <a:moveTo>
                    <a:pt x="1915905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1915905" y="70496"/>
                  </a:lnTo>
                  <a:lnTo>
                    <a:pt x="191590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2"/>
            <p:cNvSpPr/>
            <p:nvPr/>
          </p:nvSpPr>
          <p:spPr>
            <a:xfrm>
              <a:off x="1240840" y="5002176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2"/>
            <p:cNvSpPr/>
            <p:nvPr/>
          </p:nvSpPr>
          <p:spPr>
            <a:xfrm>
              <a:off x="2254152" y="5002176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055"/>
                  </a:moveTo>
                  <a:lnTo>
                    <a:pt x="493246" y="67055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2"/>
            <p:cNvSpPr/>
            <p:nvPr/>
          </p:nvSpPr>
          <p:spPr>
            <a:xfrm>
              <a:off x="2744046" y="5002176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055"/>
                  </a:moveTo>
                  <a:lnTo>
                    <a:pt x="452883" y="67055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2"/>
            <p:cNvSpPr/>
            <p:nvPr/>
          </p:nvSpPr>
          <p:spPr>
            <a:xfrm>
              <a:off x="3193622" y="5002176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2"/>
            <p:cNvSpPr/>
            <p:nvPr/>
          </p:nvSpPr>
          <p:spPr>
            <a:xfrm>
              <a:off x="3250702" y="5002176"/>
              <a:ext cx="490220" cy="67310"/>
            </a:xfrm>
            <a:custGeom>
              <a:rect b="b" l="l" r="r" t="t"/>
              <a:pathLst>
                <a:path extrusionOk="0" h="67310" w="490220">
                  <a:moveTo>
                    <a:pt x="0" y="67055"/>
                  </a:moveTo>
                  <a:lnTo>
                    <a:pt x="489804" y="67055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2"/>
            <p:cNvSpPr/>
            <p:nvPr/>
          </p:nvSpPr>
          <p:spPr>
            <a:xfrm>
              <a:off x="3737154" y="5002176"/>
              <a:ext cx="1430020" cy="70485"/>
            </a:xfrm>
            <a:custGeom>
              <a:rect b="b" l="l" r="r" t="t"/>
              <a:pathLst>
                <a:path extrusionOk="0" h="70485" w="1430020">
                  <a:moveTo>
                    <a:pt x="1429453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429453" y="70384"/>
                  </a:lnTo>
                  <a:lnTo>
                    <a:pt x="142945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2"/>
            <p:cNvSpPr/>
            <p:nvPr/>
          </p:nvSpPr>
          <p:spPr>
            <a:xfrm>
              <a:off x="1240840" y="5069231"/>
              <a:ext cx="1017269" cy="74295"/>
            </a:xfrm>
            <a:custGeom>
              <a:rect b="b" l="l" r="r" t="t"/>
              <a:pathLst>
                <a:path extrusionOk="0" h="74295" w="1017269">
                  <a:moveTo>
                    <a:pt x="1016664" y="0"/>
                  </a:moveTo>
                  <a:lnTo>
                    <a:pt x="0" y="0"/>
                  </a:lnTo>
                  <a:lnTo>
                    <a:pt x="0" y="73847"/>
                  </a:lnTo>
                  <a:lnTo>
                    <a:pt x="1016664" y="73847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2"/>
            <p:cNvSpPr/>
            <p:nvPr/>
          </p:nvSpPr>
          <p:spPr>
            <a:xfrm>
              <a:off x="2254152" y="5069231"/>
              <a:ext cx="493395" cy="71120"/>
            </a:xfrm>
            <a:custGeom>
              <a:rect b="b" l="l" r="r" t="t"/>
              <a:pathLst>
                <a:path extrusionOk="0" h="71120" w="493394">
                  <a:moveTo>
                    <a:pt x="0" y="70496"/>
                  </a:moveTo>
                  <a:lnTo>
                    <a:pt x="493246" y="70496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2"/>
            <p:cNvSpPr/>
            <p:nvPr/>
          </p:nvSpPr>
          <p:spPr>
            <a:xfrm>
              <a:off x="2744046" y="5069231"/>
              <a:ext cx="453390" cy="71120"/>
            </a:xfrm>
            <a:custGeom>
              <a:rect b="b" l="l" r="r" t="t"/>
              <a:pathLst>
                <a:path extrusionOk="0" h="71120" w="453389">
                  <a:moveTo>
                    <a:pt x="0" y="70496"/>
                  </a:moveTo>
                  <a:lnTo>
                    <a:pt x="452883" y="70496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2"/>
            <p:cNvSpPr/>
            <p:nvPr/>
          </p:nvSpPr>
          <p:spPr>
            <a:xfrm>
              <a:off x="3193622" y="5069231"/>
              <a:ext cx="57150" cy="74295"/>
            </a:xfrm>
            <a:custGeom>
              <a:rect b="b" l="l" r="r" t="t"/>
              <a:pathLst>
                <a:path extrusionOk="0" h="74295" w="57150">
                  <a:moveTo>
                    <a:pt x="0" y="73847"/>
                  </a:moveTo>
                  <a:lnTo>
                    <a:pt x="57079" y="73847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38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2"/>
            <p:cNvSpPr/>
            <p:nvPr/>
          </p:nvSpPr>
          <p:spPr>
            <a:xfrm>
              <a:off x="3250702" y="5069231"/>
              <a:ext cx="490220" cy="71120"/>
            </a:xfrm>
            <a:custGeom>
              <a:rect b="b" l="l" r="r" t="t"/>
              <a:pathLst>
                <a:path extrusionOk="0" h="71120" w="490220">
                  <a:moveTo>
                    <a:pt x="0" y="70496"/>
                  </a:moveTo>
                  <a:lnTo>
                    <a:pt x="489804" y="70496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2"/>
            <p:cNvSpPr/>
            <p:nvPr/>
          </p:nvSpPr>
          <p:spPr>
            <a:xfrm>
              <a:off x="3737154" y="5069231"/>
              <a:ext cx="926465" cy="74295"/>
            </a:xfrm>
            <a:custGeom>
              <a:rect b="b" l="l" r="r" t="t"/>
              <a:pathLst>
                <a:path extrusionOk="0" h="74295" w="926464">
                  <a:moveTo>
                    <a:pt x="926150" y="0"/>
                  </a:moveTo>
                  <a:lnTo>
                    <a:pt x="0" y="0"/>
                  </a:lnTo>
                  <a:lnTo>
                    <a:pt x="0" y="73847"/>
                  </a:lnTo>
                  <a:lnTo>
                    <a:pt x="926150" y="73847"/>
                  </a:lnTo>
                  <a:lnTo>
                    <a:pt x="92615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2"/>
            <p:cNvSpPr/>
            <p:nvPr/>
          </p:nvSpPr>
          <p:spPr>
            <a:xfrm>
              <a:off x="4659907" y="5069231"/>
              <a:ext cx="506730" cy="71120"/>
            </a:xfrm>
            <a:custGeom>
              <a:rect b="b" l="l" r="r" t="t"/>
              <a:pathLst>
                <a:path extrusionOk="0" h="71120" w="506729">
                  <a:moveTo>
                    <a:pt x="0" y="70496"/>
                  </a:moveTo>
                  <a:lnTo>
                    <a:pt x="506655" y="70496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2"/>
            <p:cNvSpPr/>
            <p:nvPr/>
          </p:nvSpPr>
          <p:spPr>
            <a:xfrm>
              <a:off x="1240840" y="5139727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2"/>
            <p:cNvSpPr/>
            <p:nvPr/>
          </p:nvSpPr>
          <p:spPr>
            <a:xfrm>
              <a:off x="2254152" y="5139727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032"/>
                  </a:moveTo>
                  <a:lnTo>
                    <a:pt x="493246" y="67032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2"/>
            <p:cNvSpPr/>
            <p:nvPr/>
          </p:nvSpPr>
          <p:spPr>
            <a:xfrm>
              <a:off x="2744046" y="5139727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032"/>
                  </a:moveTo>
                  <a:lnTo>
                    <a:pt x="452883" y="67032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2"/>
            <p:cNvSpPr/>
            <p:nvPr/>
          </p:nvSpPr>
          <p:spPr>
            <a:xfrm>
              <a:off x="3193622" y="5139727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2"/>
            <p:cNvSpPr/>
            <p:nvPr/>
          </p:nvSpPr>
          <p:spPr>
            <a:xfrm>
              <a:off x="3250702" y="5139727"/>
              <a:ext cx="1916430" cy="70485"/>
            </a:xfrm>
            <a:custGeom>
              <a:rect b="b" l="l" r="r" t="t"/>
              <a:pathLst>
                <a:path extrusionOk="0" h="70485" w="1916429">
                  <a:moveTo>
                    <a:pt x="1915905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915905" y="70384"/>
                  </a:lnTo>
                  <a:lnTo>
                    <a:pt x="191590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2"/>
            <p:cNvSpPr/>
            <p:nvPr/>
          </p:nvSpPr>
          <p:spPr>
            <a:xfrm>
              <a:off x="1240840" y="5206760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2"/>
            <p:cNvSpPr/>
            <p:nvPr/>
          </p:nvSpPr>
          <p:spPr>
            <a:xfrm>
              <a:off x="2254152" y="5206760"/>
              <a:ext cx="942975" cy="70485"/>
            </a:xfrm>
            <a:custGeom>
              <a:rect b="b" l="l" r="r" t="t"/>
              <a:pathLst>
                <a:path extrusionOk="0" h="70485" w="942975">
                  <a:moveTo>
                    <a:pt x="942822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942822" y="70384"/>
                  </a:lnTo>
                  <a:lnTo>
                    <a:pt x="942822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2"/>
            <p:cNvSpPr/>
            <p:nvPr/>
          </p:nvSpPr>
          <p:spPr>
            <a:xfrm>
              <a:off x="3193622" y="5206760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2"/>
            <p:cNvSpPr/>
            <p:nvPr/>
          </p:nvSpPr>
          <p:spPr>
            <a:xfrm>
              <a:off x="3250702" y="5206760"/>
              <a:ext cx="490220" cy="70485"/>
            </a:xfrm>
            <a:custGeom>
              <a:rect b="b" l="l" r="r" t="t"/>
              <a:pathLst>
                <a:path extrusionOk="0" h="70485" w="490220">
                  <a:moveTo>
                    <a:pt x="48980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489804" y="70384"/>
                  </a:lnTo>
                  <a:lnTo>
                    <a:pt x="48980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2"/>
            <p:cNvSpPr/>
            <p:nvPr/>
          </p:nvSpPr>
          <p:spPr>
            <a:xfrm>
              <a:off x="3737154" y="5206760"/>
              <a:ext cx="1430020" cy="70485"/>
            </a:xfrm>
            <a:custGeom>
              <a:rect b="b" l="l" r="r" t="t"/>
              <a:pathLst>
                <a:path extrusionOk="0" h="70485" w="1430020">
                  <a:moveTo>
                    <a:pt x="1429453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429453" y="70384"/>
                  </a:lnTo>
                  <a:lnTo>
                    <a:pt x="1429453" y="0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2"/>
            <p:cNvSpPr/>
            <p:nvPr/>
          </p:nvSpPr>
          <p:spPr>
            <a:xfrm>
              <a:off x="1240840" y="5273770"/>
              <a:ext cx="1017269" cy="71120"/>
            </a:xfrm>
            <a:custGeom>
              <a:rect b="b" l="l" r="r" t="t"/>
              <a:pathLst>
                <a:path extrusionOk="0" h="71120" w="1017269">
                  <a:moveTo>
                    <a:pt x="101666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1016664" y="7049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2"/>
            <p:cNvSpPr/>
            <p:nvPr/>
          </p:nvSpPr>
          <p:spPr>
            <a:xfrm>
              <a:off x="2254152" y="5273770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144"/>
                  </a:moveTo>
                  <a:lnTo>
                    <a:pt x="493246" y="67144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2"/>
            <p:cNvSpPr/>
            <p:nvPr/>
          </p:nvSpPr>
          <p:spPr>
            <a:xfrm>
              <a:off x="2744046" y="5273770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144"/>
                  </a:moveTo>
                  <a:lnTo>
                    <a:pt x="452883" y="67144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2"/>
            <p:cNvSpPr/>
            <p:nvPr/>
          </p:nvSpPr>
          <p:spPr>
            <a:xfrm>
              <a:off x="3193622" y="5273770"/>
              <a:ext cx="57150" cy="71120"/>
            </a:xfrm>
            <a:custGeom>
              <a:rect b="b" l="l" r="r" t="t"/>
              <a:pathLst>
                <a:path extrusionOk="0" h="71120" w="57150">
                  <a:moveTo>
                    <a:pt x="0" y="70496"/>
                  </a:moveTo>
                  <a:lnTo>
                    <a:pt x="57079" y="7049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2"/>
            <p:cNvSpPr/>
            <p:nvPr/>
          </p:nvSpPr>
          <p:spPr>
            <a:xfrm>
              <a:off x="3250702" y="5273770"/>
              <a:ext cx="490220" cy="71120"/>
            </a:xfrm>
            <a:custGeom>
              <a:rect b="b" l="l" r="r" t="t"/>
              <a:pathLst>
                <a:path extrusionOk="0" h="71120" w="490220">
                  <a:moveTo>
                    <a:pt x="48980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489804" y="70496"/>
                  </a:lnTo>
                  <a:lnTo>
                    <a:pt x="48980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2"/>
            <p:cNvSpPr/>
            <p:nvPr/>
          </p:nvSpPr>
          <p:spPr>
            <a:xfrm>
              <a:off x="3737154" y="5273770"/>
              <a:ext cx="473709" cy="67310"/>
            </a:xfrm>
            <a:custGeom>
              <a:rect b="b" l="l" r="r" t="t"/>
              <a:pathLst>
                <a:path extrusionOk="0" h="67310" w="473710">
                  <a:moveTo>
                    <a:pt x="0" y="67144"/>
                  </a:moveTo>
                  <a:lnTo>
                    <a:pt x="473132" y="67144"/>
                  </a:lnTo>
                  <a:lnTo>
                    <a:pt x="473132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2"/>
            <p:cNvSpPr/>
            <p:nvPr/>
          </p:nvSpPr>
          <p:spPr>
            <a:xfrm>
              <a:off x="4206934" y="5273770"/>
              <a:ext cx="456565" cy="71120"/>
            </a:xfrm>
            <a:custGeom>
              <a:rect b="b" l="l" r="r" t="t"/>
              <a:pathLst>
                <a:path extrusionOk="0" h="71120" w="456564">
                  <a:moveTo>
                    <a:pt x="456370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456370" y="70496"/>
                  </a:lnTo>
                  <a:lnTo>
                    <a:pt x="45637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2"/>
            <p:cNvSpPr/>
            <p:nvPr/>
          </p:nvSpPr>
          <p:spPr>
            <a:xfrm>
              <a:off x="4659907" y="5273770"/>
              <a:ext cx="506730" cy="67310"/>
            </a:xfrm>
            <a:custGeom>
              <a:rect b="b" l="l" r="r" t="t"/>
              <a:pathLst>
                <a:path extrusionOk="0" h="67310" w="506729">
                  <a:moveTo>
                    <a:pt x="0" y="67144"/>
                  </a:moveTo>
                  <a:lnTo>
                    <a:pt x="506655" y="67144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2"/>
            <p:cNvSpPr/>
            <p:nvPr/>
          </p:nvSpPr>
          <p:spPr>
            <a:xfrm>
              <a:off x="1240840" y="5340915"/>
              <a:ext cx="1017269" cy="74295"/>
            </a:xfrm>
            <a:custGeom>
              <a:rect b="b" l="l" r="r" t="t"/>
              <a:pathLst>
                <a:path extrusionOk="0" h="74295" w="1017269">
                  <a:moveTo>
                    <a:pt x="1016664" y="0"/>
                  </a:moveTo>
                  <a:lnTo>
                    <a:pt x="0" y="0"/>
                  </a:lnTo>
                  <a:lnTo>
                    <a:pt x="0" y="73736"/>
                  </a:lnTo>
                  <a:lnTo>
                    <a:pt x="1016664" y="7373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2"/>
            <p:cNvSpPr/>
            <p:nvPr/>
          </p:nvSpPr>
          <p:spPr>
            <a:xfrm>
              <a:off x="2254152" y="5340915"/>
              <a:ext cx="942975" cy="74295"/>
            </a:xfrm>
            <a:custGeom>
              <a:rect b="b" l="l" r="r" t="t"/>
              <a:pathLst>
                <a:path extrusionOk="0" h="74295" w="942975">
                  <a:moveTo>
                    <a:pt x="942822" y="0"/>
                  </a:moveTo>
                  <a:lnTo>
                    <a:pt x="0" y="0"/>
                  </a:lnTo>
                  <a:lnTo>
                    <a:pt x="0" y="73736"/>
                  </a:lnTo>
                  <a:lnTo>
                    <a:pt x="942822" y="73736"/>
                  </a:lnTo>
                  <a:lnTo>
                    <a:pt x="94282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2"/>
            <p:cNvSpPr/>
            <p:nvPr/>
          </p:nvSpPr>
          <p:spPr>
            <a:xfrm>
              <a:off x="3193622" y="5340915"/>
              <a:ext cx="57150" cy="74295"/>
            </a:xfrm>
            <a:custGeom>
              <a:rect b="b" l="l" r="r" t="t"/>
              <a:pathLst>
                <a:path extrusionOk="0" h="74295" w="57150">
                  <a:moveTo>
                    <a:pt x="0" y="73736"/>
                  </a:moveTo>
                  <a:lnTo>
                    <a:pt x="57079" y="7373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37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2"/>
            <p:cNvSpPr/>
            <p:nvPr/>
          </p:nvSpPr>
          <p:spPr>
            <a:xfrm>
              <a:off x="3250702" y="5340915"/>
              <a:ext cx="1412875" cy="74295"/>
            </a:xfrm>
            <a:custGeom>
              <a:rect b="b" l="l" r="r" t="t"/>
              <a:pathLst>
                <a:path extrusionOk="0" h="74295" w="1412875">
                  <a:moveTo>
                    <a:pt x="1412557" y="0"/>
                  </a:moveTo>
                  <a:lnTo>
                    <a:pt x="0" y="0"/>
                  </a:lnTo>
                  <a:lnTo>
                    <a:pt x="0" y="73736"/>
                  </a:lnTo>
                  <a:lnTo>
                    <a:pt x="1412557" y="73736"/>
                  </a:lnTo>
                  <a:lnTo>
                    <a:pt x="141255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2"/>
            <p:cNvSpPr/>
            <p:nvPr/>
          </p:nvSpPr>
          <p:spPr>
            <a:xfrm>
              <a:off x="4659907" y="5340915"/>
              <a:ext cx="506730" cy="70485"/>
            </a:xfrm>
            <a:custGeom>
              <a:rect b="b" l="l" r="r" t="t"/>
              <a:pathLst>
                <a:path extrusionOk="0" h="70485" w="506729">
                  <a:moveTo>
                    <a:pt x="0" y="70384"/>
                  </a:moveTo>
                  <a:lnTo>
                    <a:pt x="506655" y="70384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2"/>
            <p:cNvSpPr/>
            <p:nvPr/>
          </p:nvSpPr>
          <p:spPr>
            <a:xfrm>
              <a:off x="1240840" y="5411299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2"/>
            <p:cNvSpPr/>
            <p:nvPr/>
          </p:nvSpPr>
          <p:spPr>
            <a:xfrm>
              <a:off x="2254152" y="5411299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055"/>
                  </a:moveTo>
                  <a:lnTo>
                    <a:pt x="493246" y="67055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2"/>
            <p:cNvSpPr/>
            <p:nvPr/>
          </p:nvSpPr>
          <p:spPr>
            <a:xfrm>
              <a:off x="2744046" y="5411299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055"/>
                  </a:moveTo>
                  <a:lnTo>
                    <a:pt x="452883" y="67055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2"/>
            <p:cNvSpPr/>
            <p:nvPr/>
          </p:nvSpPr>
          <p:spPr>
            <a:xfrm>
              <a:off x="3193622" y="5411299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2"/>
            <p:cNvSpPr/>
            <p:nvPr/>
          </p:nvSpPr>
          <p:spPr>
            <a:xfrm>
              <a:off x="3250702" y="5411299"/>
              <a:ext cx="960119" cy="70485"/>
            </a:xfrm>
            <a:custGeom>
              <a:rect b="b" l="l" r="r" t="t"/>
              <a:pathLst>
                <a:path extrusionOk="0" h="70485" w="960120">
                  <a:moveTo>
                    <a:pt x="95958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959584" y="70384"/>
                  </a:lnTo>
                  <a:lnTo>
                    <a:pt x="95958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2"/>
            <p:cNvSpPr/>
            <p:nvPr/>
          </p:nvSpPr>
          <p:spPr>
            <a:xfrm>
              <a:off x="4206934" y="5411299"/>
              <a:ext cx="456565" cy="67310"/>
            </a:xfrm>
            <a:custGeom>
              <a:rect b="b" l="l" r="r" t="t"/>
              <a:pathLst>
                <a:path extrusionOk="0" h="67310" w="456564">
                  <a:moveTo>
                    <a:pt x="0" y="67055"/>
                  </a:moveTo>
                  <a:lnTo>
                    <a:pt x="456370" y="67055"/>
                  </a:lnTo>
                  <a:lnTo>
                    <a:pt x="456370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2"/>
            <p:cNvSpPr/>
            <p:nvPr/>
          </p:nvSpPr>
          <p:spPr>
            <a:xfrm>
              <a:off x="4659907" y="5411299"/>
              <a:ext cx="506730" cy="70485"/>
            </a:xfrm>
            <a:custGeom>
              <a:rect b="b" l="l" r="r" t="t"/>
              <a:pathLst>
                <a:path extrusionOk="0" h="70485" w="506729">
                  <a:moveTo>
                    <a:pt x="506655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506655" y="70384"/>
                  </a:lnTo>
                  <a:lnTo>
                    <a:pt x="50665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2"/>
            <p:cNvSpPr/>
            <p:nvPr/>
          </p:nvSpPr>
          <p:spPr>
            <a:xfrm>
              <a:off x="1240840" y="5478354"/>
              <a:ext cx="1017269" cy="71120"/>
            </a:xfrm>
            <a:custGeom>
              <a:rect b="b" l="l" r="r" t="t"/>
              <a:pathLst>
                <a:path extrusionOk="0" h="71120" w="1017269">
                  <a:moveTo>
                    <a:pt x="101666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1016664" y="7049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2"/>
            <p:cNvSpPr/>
            <p:nvPr/>
          </p:nvSpPr>
          <p:spPr>
            <a:xfrm>
              <a:off x="2254152" y="5478354"/>
              <a:ext cx="493395" cy="71120"/>
            </a:xfrm>
            <a:custGeom>
              <a:rect b="b" l="l" r="r" t="t"/>
              <a:pathLst>
                <a:path extrusionOk="0" h="71120" w="493394">
                  <a:moveTo>
                    <a:pt x="493246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493246" y="70496"/>
                  </a:lnTo>
                  <a:lnTo>
                    <a:pt x="493246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2"/>
            <p:cNvSpPr/>
            <p:nvPr/>
          </p:nvSpPr>
          <p:spPr>
            <a:xfrm>
              <a:off x="2744046" y="5478354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122"/>
                  </a:moveTo>
                  <a:lnTo>
                    <a:pt x="452883" y="67122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122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2"/>
            <p:cNvSpPr/>
            <p:nvPr/>
          </p:nvSpPr>
          <p:spPr>
            <a:xfrm>
              <a:off x="3193622" y="5478354"/>
              <a:ext cx="57150" cy="71120"/>
            </a:xfrm>
            <a:custGeom>
              <a:rect b="b" l="l" r="r" t="t"/>
              <a:pathLst>
                <a:path extrusionOk="0" h="71120" w="57150">
                  <a:moveTo>
                    <a:pt x="0" y="70496"/>
                  </a:moveTo>
                  <a:lnTo>
                    <a:pt x="57079" y="7049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2"/>
            <p:cNvSpPr/>
            <p:nvPr/>
          </p:nvSpPr>
          <p:spPr>
            <a:xfrm>
              <a:off x="3250702" y="5478354"/>
              <a:ext cx="490220" cy="71120"/>
            </a:xfrm>
            <a:custGeom>
              <a:rect b="b" l="l" r="r" t="t"/>
              <a:pathLst>
                <a:path extrusionOk="0" h="71120" w="490220">
                  <a:moveTo>
                    <a:pt x="48980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489804" y="70496"/>
                  </a:lnTo>
                  <a:lnTo>
                    <a:pt x="48980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2"/>
            <p:cNvSpPr/>
            <p:nvPr/>
          </p:nvSpPr>
          <p:spPr>
            <a:xfrm>
              <a:off x="3737154" y="5478354"/>
              <a:ext cx="926465" cy="71120"/>
            </a:xfrm>
            <a:custGeom>
              <a:rect b="b" l="l" r="r" t="t"/>
              <a:pathLst>
                <a:path extrusionOk="0" h="71120" w="926464">
                  <a:moveTo>
                    <a:pt x="926150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926150" y="70496"/>
                  </a:lnTo>
                  <a:lnTo>
                    <a:pt x="926150" y="0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2"/>
            <p:cNvSpPr/>
            <p:nvPr/>
          </p:nvSpPr>
          <p:spPr>
            <a:xfrm>
              <a:off x="4659907" y="5478354"/>
              <a:ext cx="506730" cy="71120"/>
            </a:xfrm>
            <a:custGeom>
              <a:rect b="b" l="l" r="r" t="t"/>
              <a:pathLst>
                <a:path extrusionOk="0" h="71120" w="506729">
                  <a:moveTo>
                    <a:pt x="506655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506655" y="70496"/>
                  </a:lnTo>
                  <a:lnTo>
                    <a:pt x="50665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2"/>
            <p:cNvSpPr/>
            <p:nvPr/>
          </p:nvSpPr>
          <p:spPr>
            <a:xfrm>
              <a:off x="1240840" y="5545476"/>
              <a:ext cx="1017269" cy="208279"/>
            </a:xfrm>
            <a:custGeom>
              <a:rect b="b" l="l" r="r" t="t"/>
              <a:pathLst>
                <a:path extrusionOk="0" h="208279" w="1017269">
                  <a:moveTo>
                    <a:pt x="1016664" y="0"/>
                  </a:moveTo>
                  <a:lnTo>
                    <a:pt x="0" y="0"/>
                  </a:lnTo>
                  <a:lnTo>
                    <a:pt x="0" y="207913"/>
                  </a:lnTo>
                  <a:lnTo>
                    <a:pt x="1016664" y="207913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2"/>
            <p:cNvSpPr/>
            <p:nvPr/>
          </p:nvSpPr>
          <p:spPr>
            <a:xfrm>
              <a:off x="2254152" y="5545476"/>
              <a:ext cx="942975" cy="208279"/>
            </a:xfrm>
            <a:custGeom>
              <a:rect b="b" l="l" r="r" t="t"/>
              <a:pathLst>
                <a:path extrusionOk="0" h="208279" w="942975">
                  <a:moveTo>
                    <a:pt x="942822" y="0"/>
                  </a:moveTo>
                  <a:lnTo>
                    <a:pt x="0" y="0"/>
                  </a:lnTo>
                  <a:lnTo>
                    <a:pt x="0" y="207913"/>
                  </a:lnTo>
                  <a:lnTo>
                    <a:pt x="942822" y="207913"/>
                  </a:lnTo>
                  <a:lnTo>
                    <a:pt x="94282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2"/>
            <p:cNvSpPr/>
            <p:nvPr/>
          </p:nvSpPr>
          <p:spPr>
            <a:xfrm>
              <a:off x="3193622" y="5545476"/>
              <a:ext cx="57150" cy="208279"/>
            </a:xfrm>
            <a:custGeom>
              <a:rect b="b" l="l" r="r" t="t"/>
              <a:pathLst>
                <a:path extrusionOk="0" h="208279" w="57150">
                  <a:moveTo>
                    <a:pt x="0" y="207913"/>
                  </a:moveTo>
                  <a:lnTo>
                    <a:pt x="57079" y="207913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2079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2"/>
            <p:cNvSpPr/>
            <p:nvPr/>
          </p:nvSpPr>
          <p:spPr>
            <a:xfrm>
              <a:off x="3250702" y="5545476"/>
              <a:ext cx="490220" cy="208279"/>
            </a:xfrm>
            <a:custGeom>
              <a:rect b="b" l="l" r="r" t="t"/>
              <a:pathLst>
                <a:path extrusionOk="0" h="208279" w="490220">
                  <a:moveTo>
                    <a:pt x="489804" y="0"/>
                  </a:moveTo>
                  <a:lnTo>
                    <a:pt x="0" y="0"/>
                  </a:lnTo>
                  <a:lnTo>
                    <a:pt x="0" y="207913"/>
                  </a:lnTo>
                  <a:lnTo>
                    <a:pt x="489804" y="207913"/>
                  </a:lnTo>
                  <a:lnTo>
                    <a:pt x="48980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2"/>
            <p:cNvSpPr/>
            <p:nvPr/>
          </p:nvSpPr>
          <p:spPr>
            <a:xfrm>
              <a:off x="3737154" y="5545476"/>
              <a:ext cx="473709" cy="205104"/>
            </a:xfrm>
            <a:custGeom>
              <a:rect b="b" l="l" r="r" t="t"/>
              <a:pathLst>
                <a:path extrusionOk="0" h="205104" w="473710">
                  <a:moveTo>
                    <a:pt x="0" y="204561"/>
                  </a:moveTo>
                  <a:lnTo>
                    <a:pt x="473132" y="204561"/>
                  </a:lnTo>
                  <a:lnTo>
                    <a:pt x="473132" y="0"/>
                  </a:lnTo>
                  <a:lnTo>
                    <a:pt x="0" y="0"/>
                  </a:lnTo>
                  <a:lnTo>
                    <a:pt x="0" y="204561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2"/>
            <p:cNvSpPr/>
            <p:nvPr/>
          </p:nvSpPr>
          <p:spPr>
            <a:xfrm>
              <a:off x="4206934" y="5545476"/>
              <a:ext cx="960119" cy="208279"/>
            </a:xfrm>
            <a:custGeom>
              <a:rect b="b" l="l" r="r" t="t"/>
              <a:pathLst>
                <a:path extrusionOk="0" h="208279" w="960120">
                  <a:moveTo>
                    <a:pt x="959673" y="0"/>
                  </a:moveTo>
                  <a:lnTo>
                    <a:pt x="0" y="0"/>
                  </a:lnTo>
                  <a:lnTo>
                    <a:pt x="0" y="207913"/>
                  </a:lnTo>
                  <a:lnTo>
                    <a:pt x="959673" y="207913"/>
                  </a:lnTo>
                  <a:lnTo>
                    <a:pt x="95967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2"/>
            <p:cNvSpPr/>
            <p:nvPr/>
          </p:nvSpPr>
          <p:spPr>
            <a:xfrm>
              <a:off x="1240840" y="5750038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2"/>
            <p:cNvSpPr/>
            <p:nvPr/>
          </p:nvSpPr>
          <p:spPr>
            <a:xfrm>
              <a:off x="2254152" y="5750038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032"/>
                  </a:moveTo>
                  <a:lnTo>
                    <a:pt x="493246" y="67032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2"/>
            <p:cNvSpPr/>
            <p:nvPr/>
          </p:nvSpPr>
          <p:spPr>
            <a:xfrm>
              <a:off x="2744046" y="5750038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032"/>
                  </a:moveTo>
                  <a:lnTo>
                    <a:pt x="452883" y="67032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2"/>
            <p:cNvSpPr/>
            <p:nvPr/>
          </p:nvSpPr>
          <p:spPr>
            <a:xfrm>
              <a:off x="3193622" y="5750038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2"/>
            <p:cNvSpPr/>
            <p:nvPr/>
          </p:nvSpPr>
          <p:spPr>
            <a:xfrm>
              <a:off x="3250702" y="5750038"/>
              <a:ext cx="490220" cy="70485"/>
            </a:xfrm>
            <a:custGeom>
              <a:rect b="b" l="l" r="r" t="t"/>
              <a:pathLst>
                <a:path extrusionOk="0" h="70485" w="490220">
                  <a:moveTo>
                    <a:pt x="48980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489804" y="70384"/>
                  </a:lnTo>
                  <a:lnTo>
                    <a:pt x="48980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2"/>
            <p:cNvSpPr/>
            <p:nvPr/>
          </p:nvSpPr>
          <p:spPr>
            <a:xfrm>
              <a:off x="3737154" y="5750038"/>
              <a:ext cx="473709" cy="70485"/>
            </a:xfrm>
            <a:custGeom>
              <a:rect b="b" l="l" r="r" t="t"/>
              <a:pathLst>
                <a:path extrusionOk="0" h="70485" w="473710">
                  <a:moveTo>
                    <a:pt x="473132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473132" y="70384"/>
                  </a:lnTo>
                  <a:lnTo>
                    <a:pt x="473132" y="0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2"/>
            <p:cNvSpPr/>
            <p:nvPr/>
          </p:nvSpPr>
          <p:spPr>
            <a:xfrm>
              <a:off x="4206934" y="5750038"/>
              <a:ext cx="960119" cy="70485"/>
            </a:xfrm>
            <a:custGeom>
              <a:rect b="b" l="l" r="r" t="t"/>
              <a:pathLst>
                <a:path extrusionOk="0" h="70485" w="960120">
                  <a:moveTo>
                    <a:pt x="959673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959673" y="70384"/>
                  </a:lnTo>
                  <a:lnTo>
                    <a:pt x="95967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2"/>
            <p:cNvSpPr/>
            <p:nvPr/>
          </p:nvSpPr>
          <p:spPr>
            <a:xfrm>
              <a:off x="1240840" y="5817070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2"/>
            <p:cNvSpPr/>
            <p:nvPr/>
          </p:nvSpPr>
          <p:spPr>
            <a:xfrm>
              <a:off x="2254152" y="5817070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055"/>
                  </a:moveTo>
                  <a:lnTo>
                    <a:pt x="493246" y="67055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2"/>
            <p:cNvSpPr/>
            <p:nvPr/>
          </p:nvSpPr>
          <p:spPr>
            <a:xfrm>
              <a:off x="2744046" y="5817070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055"/>
                  </a:moveTo>
                  <a:lnTo>
                    <a:pt x="452883" y="67055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2"/>
            <p:cNvSpPr/>
            <p:nvPr/>
          </p:nvSpPr>
          <p:spPr>
            <a:xfrm>
              <a:off x="3193622" y="5817070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2"/>
            <p:cNvSpPr/>
            <p:nvPr/>
          </p:nvSpPr>
          <p:spPr>
            <a:xfrm>
              <a:off x="3250702" y="5817070"/>
              <a:ext cx="490220" cy="70485"/>
            </a:xfrm>
            <a:custGeom>
              <a:rect b="b" l="l" r="r" t="t"/>
              <a:pathLst>
                <a:path extrusionOk="0" h="70485" w="490220">
                  <a:moveTo>
                    <a:pt x="48980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489804" y="70384"/>
                  </a:lnTo>
                  <a:lnTo>
                    <a:pt x="48980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2"/>
            <p:cNvSpPr/>
            <p:nvPr/>
          </p:nvSpPr>
          <p:spPr>
            <a:xfrm>
              <a:off x="3737154" y="5817070"/>
              <a:ext cx="473709" cy="67310"/>
            </a:xfrm>
            <a:custGeom>
              <a:rect b="b" l="l" r="r" t="t"/>
              <a:pathLst>
                <a:path extrusionOk="0" h="67310" w="473710">
                  <a:moveTo>
                    <a:pt x="0" y="67055"/>
                  </a:moveTo>
                  <a:lnTo>
                    <a:pt x="473132" y="67055"/>
                  </a:lnTo>
                  <a:lnTo>
                    <a:pt x="473132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2"/>
            <p:cNvSpPr/>
            <p:nvPr/>
          </p:nvSpPr>
          <p:spPr>
            <a:xfrm>
              <a:off x="4206934" y="5817070"/>
              <a:ext cx="960119" cy="70485"/>
            </a:xfrm>
            <a:custGeom>
              <a:rect b="b" l="l" r="r" t="t"/>
              <a:pathLst>
                <a:path extrusionOk="0" h="70485" w="960120">
                  <a:moveTo>
                    <a:pt x="959673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959673" y="70384"/>
                  </a:lnTo>
                  <a:lnTo>
                    <a:pt x="95967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2"/>
            <p:cNvSpPr/>
            <p:nvPr/>
          </p:nvSpPr>
          <p:spPr>
            <a:xfrm>
              <a:off x="1240840" y="5884126"/>
              <a:ext cx="1017269" cy="71120"/>
            </a:xfrm>
            <a:custGeom>
              <a:rect b="b" l="l" r="r" t="t"/>
              <a:pathLst>
                <a:path extrusionOk="0" h="71120" w="1017269">
                  <a:moveTo>
                    <a:pt x="101666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1016664" y="7049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2"/>
            <p:cNvSpPr/>
            <p:nvPr/>
          </p:nvSpPr>
          <p:spPr>
            <a:xfrm>
              <a:off x="2254152" y="5884126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144"/>
                  </a:moveTo>
                  <a:lnTo>
                    <a:pt x="493246" y="67144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2"/>
            <p:cNvSpPr/>
            <p:nvPr/>
          </p:nvSpPr>
          <p:spPr>
            <a:xfrm>
              <a:off x="2744046" y="5884126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144"/>
                  </a:moveTo>
                  <a:lnTo>
                    <a:pt x="452883" y="67144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2"/>
            <p:cNvSpPr/>
            <p:nvPr/>
          </p:nvSpPr>
          <p:spPr>
            <a:xfrm>
              <a:off x="3193622" y="5884126"/>
              <a:ext cx="57150" cy="71120"/>
            </a:xfrm>
            <a:custGeom>
              <a:rect b="b" l="l" r="r" t="t"/>
              <a:pathLst>
                <a:path extrusionOk="0" h="71120" w="57150">
                  <a:moveTo>
                    <a:pt x="0" y="70496"/>
                  </a:moveTo>
                  <a:lnTo>
                    <a:pt x="57079" y="7049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2"/>
            <p:cNvSpPr/>
            <p:nvPr/>
          </p:nvSpPr>
          <p:spPr>
            <a:xfrm>
              <a:off x="3250702" y="5884126"/>
              <a:ext cx="1916430" cy="67310"/>
            </a:xfrm>
            <a:custGeom>
              <a:rect b="b" l="l" r="r" t="t"/>
              <a:pathLst>
                <a:path extrusionOk="0" h="67310" w="1916429">
                  <a:moveTo>
                    <a:pt x="0" y="67144"/>
                  </a:moveTo>
                  <a:lnTo>
                    <a:pt x="1915905" y="67144"/>
                  </a:lnTo>
                  <a:lnTo>
                    <a:pt x="1915905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2"/>
            <p:cNvSpPr/>
            <p:nvPr/>
          </p:nvSpPr>
          <p:spPr>
            <a:xfrm>
              <a:off x="1240840" y="5951270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2"/>
            <p:cNvSpPr/>
            <p:nvPr/>
          </p:nvSpPr>
          <p:spPr>
            <a:xfrm>
              <a:off x="2254152" y="5951270"/>
              <a:ext cx="942975" cy="70485"/>
            </a:xfrm>
            <a:custGeom>
              <a:rect b="b" l="l" r="r" t="t"/>
              <a:pathLst>
                <a:path extrusionOk="0" h="70485" w="942975">
                  <a:moveTo>
                    <a:pt x="942822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942822" y="70384"/>
                  </a:lnTo>
                  <a:lnTo>
                    <a:pt x="942822" y="0"/>
                  </a:lnTo>
                  <a:close/>
                </a:path>
              </a:pathLst>
            </a:custGeom>
            <a:solidFill>
              <a:srgbClr val="28A8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2"/>
            <p:cNvSpPr/>
            <p:nvPr/>
          </p:nvSpPr>
          <p:spPr>
            <a:xfrm>
              <a:off x="3193622" y="5951270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2"/>
            <p:cNvSpPr/>
            <p:nvPr/>
          </p:nvSpPr>
          <p:spPr>
            <a:xfrm>
              <a:off x="3250702" y="5951270"/>
              <a:ext cx="1916430" cy="70485"/>
            </a:xfrm>
            <a:custGeom>
              <a:rect b="b" l="l" r="r" t="t"/>
              <a:pathLst>
                <a:path extrusionOk="0" h="70485" w="1916429">
                  <a:moveTo>
                    <a:pt x="1915905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915905" y="70384"/>
                  </a:lnTo>
                  <a:lnTo>
                    <a:pt x="1915905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2"/>
            <p:cNvSpPr/>
            <p:nvPr/>
          </p:nvSpPr>
          <p:spPr>
            <a:xfrm>
              <a:off x="1240840" y="6018280"/>
              <a:ext cx="1017269" cy="71120"/>
            </a:xfrm>
            <a:custGeom>
              <a:rect b="b" l="l" r="r" t="t"/>
              <a:pathLst>
                <a:path extrusionOk="0" h="71120" w="1017269">
                  <a:moveTo>
                    <a:pt x="101666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1016664" y="7049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2"/>
            <p:cNvSpPr/>
            <p:nvPr/>
          </p:nvSpPr>
          <p:spPr>
            <a:xfrm>
              <a:off x="2254152" y="6018280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144"/>
                  </a:moveTo>
                  <a:lnTo>
                    <a:pt x="493246" y="67144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2"/>
            <p:cNvSpPr/>
            <p:nvPr/>
          </p:nvSpPr>
          <p:spPr>
            <a:xfrm>
              <a:off x="2744046" y="6018280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144"/>
                  </a:moveTo>
                  <a:lnTo>
                    <a:pt x="452883" y="67144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2"/>
            <p:cNvSpPr/>
            <p:nvPr/>
          </p:nvSpPr>
          <p:spPr>
            <a:xfrm>
              <a:off x="3193622" y="6018280"/>
              <a:ext cx="57150" cy="71120"/>
            </a:xfrm>
            <a:custGeom>
              <a:rect b="b" l="l" r="r" t="t"/>
              <a:pathLst>
                <a:path extrusionOk="0" h="71120" w="57150">
                  <a:moveTo>
                    <a:pt x="0" y="70496"/>
                  </a:moveTo>
                  <a:lnTo>
                    <a:pt x="57079" y="7049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2"/>
            <p:cNvSpPr/>
            <p:nvPr/>
          </p:nvSpPr>
          <p:spPr>
            <a:xfrm>
              <a:off x="3250702" y="6018280"/>
              <a:ext cx="1412875" cy="71120"/>
            </a:xfrm>
            <a:custGeom>
              <a:rect b="b" l="l" r="r" t="t"/>
              <a:pathLst>
                <a:path extrusionOk="0" h="71120" w="1412875">
                  <a:moveTo>
                    <a:pt x="1412557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1412557" y="70496"/>
                  </a:lnTo>
                  <a:lnTo>
                    <a:pt x="141255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2"/>
            <p:cNvSpPr/>
            <p:nvPr/>
          </p:nvSpPr>
          <p:spPr>
            <a:xfrm>
              <a:off x="4659907" y="6018280"/>
              <a:ext cx="506730" cy="67310"/>
            </a:xfrm>
            <a:custGeom>
              <a:rect b="b" l="l" r="r" t="t"/>
              <a:pathLst>
                <a:path extrusionOk="0" h="67310" w="506729">
                  <a:moveTo>
                    <a:pt x="0" y="67144"/>
                  </a:moveTo>
                  <a:lnTo>
                    <a:pt x="506655" y="67144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2"/>
            <p:cNvSpPr/>
            <p:nvPr/>
          </p:nvSpPr>
          <p:spPr>
            <a:xfrm>
              <a:off x="1240840" y="6085425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2"/>
            <p:cNvSpPr/>
            <p:nvPr/>
          </p:nvSpPr>
          <p:spPr>
            <a:xfrm>
              <a:off x="2254152" y="6085425"/>
              <a:ext cx="942975" cy="70485"/>
            </a:xfrm>
            <a:custGeom>
              <a:rect b="b" l="l" r="r" t="t"/>
              <a:pathLst>
                <a:path extrusionOk="0" h="70485" w="942975">
                  <a:moveTo>
                    <a:pt x="942822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942822" y="70384"/>
                  </a:lnTo>
                  <a:lnTo>
                    <a:pt x="94282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2"/>
            <p:cNvSpPr/>
            <p:nvPr/>
          </p:nvSpPr>
          <p:spPr>
            <a:xfrm>
              <a:off x="3193622" y="6085425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2"/>
            <p:cNvSpPr/>
            <p:nvPr/>
          </p:nvSpPr>
          <p:spPr>
            <a:xfrm>
              <a:off x="3250702" y="6085425"/>
              <a:ext cx="490220" cy="70485"/>
            </a:xfrm>
            <a:custGeom>
              <a:rect b="b" l="l" r="r" t="t"/>
              <a:pathLst>
                <a:path extrusionOk="0" h="70485" w="490220">
                  <a:moveTo>
                    <a:pt x="48980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489804" y="70384"/>
                  </a:lnTo>
                  <a:lnTo>
                    <a:pt x="48980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2"/>
            <p:cNvSpPr/>
            <p:nvPr/>
          </p:nvSpPr>
          <p:spPr>
            <a:xfrm>
              <a:off x="3737154" y="6085425"/>
              <a:ext cx="926465" cy="70485"/>
            </a:xfrm>
            <a:custGeom>
              <a:rect b="b" l="l" r="r" t="t"/>
              <a:pathLst>
                <a:path extrusionOk="0" h="70485" w="926464">
                  <a:moveTo>
                    <a:pt x="926150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926150" y="70384"/>
                  </a:lnTo>
                  <a:lnTo>
                    <a:pt x="926150" y="0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2"/>
            <p:cNvSpPr/>
            <p:nvPr/>
          </p:nvSpPr>
          <p:spPr>
            <a:xfrm>
              <a:off x="4659907" y="6085425"/>
              <a:ext cx="506730" cy="70485"/>
            </a:xfrm>
            <a:custGeom>
              <a:rect b="b" l="l" r="r" t="t"/>
              <a:pathLst>
                <a:path extrusionOk="0" h="70485" w="506729">
                  <a:moveTo>
                    <a:pt x="506655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506655" y="70384"/>
                  </a:lnTo>
                  <a:lnTo>
                    <a:pt x="50665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2"/>
            <p:cNvSpPr/>
            <p:nvPr/>
          </p:nvSpPr>
          <p:spPr>
            <a:xfrm>
              <a:off x="1240840" y="6152462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2"/>
            <p:cNvSpPr/>
            <p:nvPr/>
          </p:nvSpPr>
          <p:spPr>
            <a:xfrm>
              <a:off x="2254152" y="6152462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032"/>
                  </a:moveTo>
                  <a:lnTo>
                    <a:pt x="493246" y="67032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2"/>
            <p:cNvSpPr/>
            <p:nvPr/>
          </p:nvSpPr>
          <p:spPr>
            <a:xfrm>
              <a:off x="2744046" y="6152462"/>
              <a:ext cx="453390" cy="70485"/>
            </a:xfrm>
            <a:custGeom>
              <a:rect b="b" l="l" r="r" t="t"/>
              <a:pathLst>
                <a:path extrusionOk="0" h="70485" w="453389">
                  <a:moveTo>
                    <a:pt x="452883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452883" y="70384"/>
                  </a:lnTo>
                  <a:lnTo>
                    <a:pt x="45288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2"/>
            <p:cNvSpPr/>
            <p:nvPr/>
          </p:nvSpPr>
          <p:spPr>
            <a:xfrm>
              <a:off x="3193622" y="6152462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2"/>
            <p:cNvSpPr/>
            <p:nvPr/>
          </p:nvSpPr>
          <p:spPr>
            <a:xfrm>
              <a:off x="3250702" y="6152462"/>
              <a:ext cx="960119" cy="70485"/>
            </a:xfrm>
            <a:custGeom>
              <a:rect b="b" l="l" r="r" t="t"/>
              <a:pathLst>
                <a:path extrusionOk="0" h="70485" w="960120">
                  <a:moveTo>
                    <a:pt x="95958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959584" y="70384"/>
                  </a:lnTo>
                  <a:lnTo>
                    <a:pt x="95958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2"/>
            <p:cNvSpPr/>
            <p:nvPr/>
          </p:nvSpPr>
          <p:spPr>
            <a:xfrm>
              <a:off x="4206934" y="6152462"/>
              <a:ext cx="456565" cy="67310"/>
            </a:xfrm>
            <a:custGeom>
              <a:rect b="b" l="l" r="r" t="t"/>
              <a:pathLst>
                <a:path extrusionOk="0" h="67310" w="456564">
                  <a:moveTo>
                    <a:pt x="0" y="67032"/>
                  </a:moveTo>
                  <a:lnTo>
                    <a:pt x="456370" y="67032"/>
                  </a:lnTo>
                  <a:lnTo>
                    <a:pt x="456370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2"/>
            <p:cNvSpPr/>
            <p:nvPr/>
          </p:nvSpPr>
          <p:spPr>
            <a:xfrm>
              <a:off x="4659907" y="6152462"/>
              <a:ext cx="506730" cy="67310"/>
            </a:xfrm>
            <a:custGeom>
              <a:rect b="b" l="l" r="r" t="t"/>
              <a:pathLst>
                <a:path extrusionOk="0" h="67310" w="506729">
                  <a:moveTo>
                    <a:pt x="0" y="67032"/>
                  </a:moveTo>
                  <a:lnTo>
                    <a:pt x="506655" y="67032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2"/>
            <p:cNvSpPr/>
            <p:nvPr/>
          </p:nvSpPr>
          <p:spPr>
            <a:xfrm>
              <a:off x="1240840" y="6219495"/>
              <a:ext cx="1017269" cy="71120"/>
            </a:xfrm>
            <a:custGeom>
              <a:rect b="b" l="l" r="r" t="t"/>
              <a:pathLst>
                <a:path extrusionOk="0" h="71120" w="1017269">
                  <a:moveTo>
                    <a:pt x="1016664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1016664" y="7049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2"/>
            <p:cNvSpPr/>
            <p:nvPr/>
          </p:nvSpPr>
          <p:spPr>
            <a:xfrm>
              <a:off x="2254152" y="6219495"/>
              <a:ext cx="493395" cy="71120"/>
            </a:xfrm>
            <a:custGeom>
              <a:rect b="b" l="l" r="r" t="t"/>
              <a:pathLst>
                <a:path extrusionOk="0" h="71120" w="493394">
                  <a:moveTo>
                    <a:pt x="493246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493246" y="70496"/>
                  </a:lnTo>
                  <a:lnTo>
                    <a:pt x="493246" y="0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2"/>
            <p:cNvSpPr/>
            <p:nvPr/>
          </p:nvSpPr>
          <p:spPr>
            <a:xfrm>
              <a:off x="2744046" y="6219495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144"/>
                  </a:moveTo>
                  <a:lnTo>
                    <a:pt x="452883" y="67144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2"/>
            <p:cNvSpPr/>
            <p:nvPr/>
          </p:nvSpPr>
          <p:spPr>
            <a:xfrm>
              <a:off x="3193622" y="6219495"/>
              <a:ext cx="57150" cy="71120"/>
            </a:xfrm>
            <a:custGeom>
              <a:rect b="b" l="l" r="r" t="t"/>
              <a:pathLst>
                <a:path extrusionOk="0" h="71120" w="57150">
                  <a:moveTo>
                    <a:pt x="0" y="70496"/>
                  </a:moveTo>
                  <a:lnTo>
                    <a:pt x="57079" y="7049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2"/>
            <p:cNvSpPr/>
            <p:nvPr/>
          </p:nvSpPr>
          <p:spPr>
            <a:xfrm>
              <a:off x="3250702" y="6219495"/>
              <a:ext cx="490220" cy="67310"/>
            </a:xfrm>
            <a:custGeom>
              <a:rect b="b" l="l" r="r" t="t"/>
              <a:pathLst>
                <a:path extrusionOk="0" h="67310" w="490220">
                  <a:moveTo>
                    <a:pt x="0" y="67144"/>
                  </a:moveTo>
                  <a:lnTo>
                    <a:pt x="489804" y="67144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2"/>
            <p:cNvSpPr/>
            <p:nvPr/>
          </p:nvSpPr>
          <p:spPr>
            <a:xfrm>
              <a:off x="3737154" y="6219495"/>
              <a:ext cx="473709" cy="67310"/>
            </a:xfrm>
            <a:custGeom>
              <a:rect b="b" l="l" r="r" t="t"/>
              <a:pathLst>
                <a:path extrusionOk="0" h="67310" w="473710">
                  <a:moveTo>
                    <a:pt x="0" y="67144"/>
                  </a:moveTo>
                  <a:lnTo>
                    <a:pt x="473132" y="67144"/>
                  </a:lnTo>
                  <a:lnTo>
                    <a:pt x="473132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3B7C2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2"/>
            <p:cNvSpPr/>
            <p:nvPr/>
          </p:nvSpPr>
          <p:spPr>
            <a:xfrm>
              <a:off x="4206934" y="6219495"/>
              <a:ext cx="456565" cy="71120"/>
            </a:xfrm>
            <a:custGeom>
              <a:rect b="b" l="l" r="r" t="t"/>
              <a:pathLst>
                <a:path extrusionOk="0" h="71120" w="456564">
                  <a:moveTo>
                    <a:pt x="456370" y="0"/>
                  </a:moveTo>
                  <a:lnTo>
                    <a:pt x="0" y="0"/>
                  </a:lnTo>
                  <a:lnTo>
                    <a:pt x="0" y="70496"/>
                  </a:lnTo>
                  <a:lnTo>
                    <a:pt x="456370" y="70496"/>
                  </a:lnTo>
                  <a:lnTo>
                    <a:pt x="456370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2"/>
            <p:cNvSpPr/>
            <p:nvPr/>
          </p:nvSpPr>
          <p:spPr>
            <a:xfrm>
              <a:off x="4659907" y="6219495"/>
              <a:ext cx="506730" cy="67310"/>
            </a:xfrm>
            <a:custGeom>
              <a:rect b="b" l="l" r="r" t="t"/>
              <a:pathLst>
                <a:path extrusionOk="0" h="67310" w="506729">
                  <a:moveTo>
                    <a:pt x="0" y="67144"/>
                  </a:moveTo>
                  <a:lnTo>
                    <a:pt x="506655" y="67144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67144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2"/>
            <p:cNvSpPr/>
            <p:nvPr/>
          </p:nvSpPr>
          <p:spPr>
            <a:xfrm>
              <a:off x="1240840" y="6286639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2"/>
            <p:cNvSpPr/>
            <p:nvPr/>
          </p:nvSpPr>
          <p:spPr>
            <a:xfrm>
              <a:off x="2254152" y="6286639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032"/>
                  </a:moveTo>
                  <a:lnTo>
                    <a:pt x="493246" y="67032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2"/>
            <p:cNvSpPr/>
            <p:nvPr/>
          </p:nvSpPr>
          <p:spPr>
            <a:xfrm>
              <a:off x="2744046" y="6286639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032"/>
                  </a:moveTo>
                  <a:lnTo>
                    <a:pt x="452883" y="67032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2"/>
            <p:cNvSpPr/>
            <p:nvPr/>
          </p:nvSpPr>
          <p:spPr>
            <a:xfrm>
              <a:off x="3193622" y="6286639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2"/>
            <p:cNvSpPr/>
            <p:nvPr/>
          </p:nvSpPr>
          <p:spPr>
            <a:xfrm>
              <a:off x="3250702" y="6286639"/>
              <a:ext cx="490220" cy="67310"/>
            </a:xfrm>
            <a:custGeom>
              <a:rect b="b" l="l" r="r" t="t"/>
              <a:pathLst>
                <a:path extrusionOk="0" h="67310" w="490220">
                  <a:moveTo>
                    <a:pt x="0" y="67032"/>
                  </a:moveTo>
                  <a:lnTo>
                    <a:pt x="489804" y="67032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2"/>
            <p:cNvSpPr/>
            <p:nvPr/>
          </p:nvSpPr>
          <p:spPr>
            <a:xfrm>
              <a:off x="3737154" y="6286639"/>
              <a:ext cx="1430020" cy="67310"/>
            </a:xfrm>
            <a:custGeom>
              <a:rect b="b" l="l" r="r" t="t"/>
              <a:pathLst>
                <a:path extrusionOk="0" h="67310" w="1430020">
                  <a:moveTo>
                    <a:pt x="0" y="67032"/>
                  </a:moveTo>
                  <a:lnTo>
                    <a:pt x="1429453" y="67032"/>
                  </a:lnTo>
                  <a:lnTo>
                    <a:pt x="1429453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2"/>
            <p:cNvSpPr/>
            <p:nvPr/>
          </p:nvSpPr>
          <p:spPr>
            <a:xfrm>
              <a:off x="1240840" y="6353672"/>
              <a:ext cx="1017269" cy="70485"/>
            </a:xfrm>
            <a:custGeom>
              <a:rect b="b" l="l" r="r" t="t"/>
              <a:pathLst>
                <a:path extrusionOk="0" h="70485" w="1017269">
                  <a:moveTo>
                    <a:pt x="1016664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016664" y="70384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2"/>
            <p:cNvSpPr/>
            <p:nvPr/>
          </p:nvSpPr>
          <p:spPr>
            <a:xfrm>
              <a:off x="2254152" y="6353672"/>
              <a:ext cx="493395" cy="67310"/>
            </a:xfrm>
            <a:custGeom>
              <a:rect b="b" l="l" r="r" t="t"/>
              <a:pathLst>
                <a:path extrusionOk="0" h="67310" w="493394">
                  <a:moveTo>
                    <a:pt x="0" y="67032"/>
                  </a:moveTo>
                  <a:lnTo>
                    <a:pt x="493246" y="67032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2"/>
            <p:cNvSpPr/>
            <p:nvPr/>
          </p:nvSpPr>
          <p:spPr>
            <a:xfrm>
              <a:off x="2744046" y="6353672"/>
              <a:ext cx="453390" cy="67310"/>
            </a:xfrm>
            <a:custGeom>
              <a:rect b="b" l="l" r="r" t="t"/>
              <a:pathLst>
                <a:path extrusionOk="0" h="67310" w="453389">
                  <a:moveTo>
                    <a:pt x="0" y="67032"/>
                  </a:moveTo>
                  <a:lnTo>
                    <a:pt x="452883" y="67032"/>
                  </a:lnTo>
                  <a:lnTo>
                    <a:pt x="452883" y="0"/>
                  </a:lnTo>
                  <a:lnTo>
                    <a:pt x="0" y="0"/>
                  </a:lnTo>
                  <a:lnTo>
                    <a:pt x="0" y="6703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2"/>
            <p:cNvSpPr/>
            <p:nvPr/>
          </p:nvSpPr>
          <p:spPr>
            <a:xfrm>
              <a:off x="3193622" y="6353672"/>
              <a:ext cx="57150" cy="70485"/>
            </a:xfrm>
            <a:custGeom>
              <a:rect b="b" l="l" r="r" t="t"/>
              <a:pathLst>
                <a:path extrusionOk="0" h="70485" w="57150">
                  <a:moveTo>
                    <a:pt x="0" y="70384"/>
                  </a:moveTo>
                  <a:lnTo>
                    <a:pt x="57079" y="70384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2"/>
            <p:cNvSpPr/>
            <p:nvPr/>
          </p:nvSpPr>
          <p:spPr>
            <a:xfrm>
              <a:off x="3250702" y="6353672"/>
              <a:ext cx="1916430" cy="70485"/>
            </a:xfrm>
            <a:custGeom>
              <a:rect b="b" l="l" r="r" t="t"/>
              <a:pathLst>
                <a:path extrusionOk="0" h="70485" w="1916429">
                  <a:moveTo>
                    <a:pt x="1915905" y="0"/>
                  </a:moveTo>
                  <a:lnTo>
                    <a:pt x="0" y="0"/>
                  </a:lnTo>
                  <a:lnTo>
                    <a:pt x="0" y="70384"/>
                  </a:lnTo>
                  <a:lnTo>
                    <a:pt x="1915905" y="70384"/>
                  </a:lnTo>
                  <a:lnTo>
                    <a:pt x="191590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2"/>
            <p:cNvSpPr/>
            <p:nvPr/>
          </p:nvSpPr>
          <p:spPr>
            <a:xfrm>
              <a:off x="1240840" y="6420705"/>
              <a:ext cx="1017269" cy="74295"/>
            </a:xfrm>
            <a:custGeom>
              <a:rect b="b" l="l" r="r" t="t"/>
              <a:pathLst>
                <a:path extrusionOk="0" h="74295" w="1017269">
                  <a:moveTo>
                    <a:pt x="1016664" y="0"/>
                  </a:moveTo>
                  <a:lnTo>
                    <a:pt x="0" y="0"/>
                  </a:lnTo>
                  <a:lnTo>
                    <a:pt x="0" y="73847"/>
                  </a:lnTo>
                  <a:lnTo>
                    <a:pt x="1016664" y="73847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2"/>
            <p:cNvSpPr/>
            <p:nvPr/>
          </p:nvSpPr>
          <p:spPr>
            <a:xfrm>
              <a:off x="2254152" y="6420705"/>
              <a:ext cx="493395" cy="74295"/>
            </a:xfrm>
            <a:custGeom>
              <a:rect b="b" l="l" r="r" t="t"/>
              <a:pathLst>
                <a:path extrusionOk="0" h="74295" w="493394">
                  <a:moveTo>
                    <a:pt x="493246" y="0"/>
                  </a:moveTo>
                  <a:lnTo>
                    <a:pt x="0" y="0"/>
                  </a:lnTo>
                  <a:lnTo>
                    <a:pt x="0" y="73847"/>
                  </a:lnTo>
                  <a:lnTo>
                    <a:pt x="493246" y="73847"/>
                  </a:lnTo>
                  <a:lnTo>
                    <a:pt x="493246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2"/>
            <p:cNvSpPr/>
            <p:nvPr/>
          </p:nvSpPr>
          <p:spPr>
            <a:xfrm>
              <a:off x="2744046" y="6420705"/>
              <a:ext cx="453390" cy="74295"/>
            </a:xfrm>
            <a:custGeom>
              <a:rect b="b" l="l" r="r" t="t"/>
              <a:pathLst>
                <a:path extrusionOk="0" h="74295" w="453389">
                  <a:moveTo>
                    <a:pt x="452883" y="0"/>
                  </a:moveTo>
                  <a:lnTo>
                    <a:pt x="0" y="0"/>
                  </a:lnTo>
                  <a:lnTo>
                    <a:pt x="0" y="73847"/>
                  </a:lnTo>
                  <a:lnTo>
                    <a:pt x="452883" y="73847"/>
                  </a:lnTo>
                  <a:lnTo>
                    <a:pt x="452883" y="0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2"/>
            <p:cNvSpPr/>
            <p:nvPr/>
          </p:nvSpPr>
          <p:spPr>
            <a:xfrm>
              <a:off x="3193622" y="6420705"/>
              <a:ext cx="57150" cy="74295"/>
            </a:xfrm>
            <a:custGeom>
              <a:rect b="b" l="l" r="r" t="t"/>
              <a:pathLst>
                <a:path extrusionOk="0" h="74295" w="57150">
                  <a:moveTo>
                    <a:pt x="0" y="73847"/>
                  </a:moveTo>
                  <a:lnTo>
                    <a:pt x="57079" y="73847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38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2"/>
            <p:cNvSpPr/>
            <p:nvPr/>
          </p:nvSpPr>
          <p:spPr>
            <a:xfrm>
              <a:off x="3250702" y="6420705"/>
              <a:ext cx="490220" cy="71120"/>
            </a:xfrm>
            <a:custGeom>
              <a:rect b="b" l="l" r="r" t="t"/>
              <a:pathLst>
                <a:path extrusionOk="0" h="71120" w="490220">
                  <a:moveTo>
                    <a:pt x="0" y="70496"/>
                  </a:moveTo>
                  <a:lnTo>
                    <a:pt x="489804" y="70496"/>
                  </a:lnTo>
                  <a:lnTo>
                    <a:pt x="489804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2"/>
            <p:cNvSpPr/>
            <p:nvPr/>
          </p:nvSpPr>
          <p:spPr>
            <a:xfrm>
              <a:off x="3737154" y="6420705"/>
              <a:ext cx="926465" cy="74295"/>
            </a:xfrm>
            <a:custGeom>
              <a:rect b="b" l="l" r="r" t="t"/>
              <a:pathLst>
                <a:path extrusionOk="0" h="74295" w="926464">
                  <a:moveTo>
                    <a:pt x="926150" y="0"/>
                  </a:moveTo>
                  <a:lnTo>
                    <a:pt x="0" y="0"/>
                  </a:lnTo>
                  <a:lnTo>
                    <a:pt x="0" y="73847"/>
                  </a:lnTo>
                  <a:lnTo>
                    <a:pt x="926150" y="73847"/>
                  </a:lnTo>
                  <a:lnTo>
                    <a:pt x="92615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2"/>
            <p:cNvSpPr/>
            <p:nvPr/>
          </p:nvSpPr>
          <p:spPr>
            <a:xfrm>
              <a:off x="4659907" y="6420705"/>
              <a:ext cx="506730" cy="71120"/>
            </a:xfrm>
            <a:custGeom>
              <a:rect b="b" l="l" r="r" t="t"/>
              <a:pathLst>
                <a:path extrusionOk="0" h="71120" w="506729">
                  <a:moveTo>
                    <a:pt x="0" y="70496"/>
                  </a:moveTo>
                  <a:lnTo>
                    <a:pt x="506655" y="70496"/>
                  </a:lnTo>
                  <a:lnTo>
                    <a:pt x="506655" y="0"/>
                  </a:lnTo>
                  <a:lnTo>
                    <a:pt x="0" y="0"/>
                  </a:lnTo>
                  <a:lnTo>
                    <a:pt x="0" y="70496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2"/>
            <p:cNvSpPr/>
            <p:nvPr/>
          </p:nvSpPr>
          <p:spPr>
            <a:xfrm>
              <a:off x="1240840" y="6491201"/>
              <a:ext cx="1017269" cy="74295"/>
            </a:xfrm>
            <a:custGeom>
              <a:rect b="b" l="l" r="r" t="t"/>
              <a:pathLst>
                <a:path extrusionOk="0" h="74295" w="1017269">
                  <a:moveTo>
                    <a:pt x="1016664" y="0"/>
                  </a:moveTo>
                  <a:lnTo>
                    <a:pt x="0" y="0"/>
                  </a:lnTo>
                  <a:lnTo>
                    <a:pt x="0" y="73736"/>
                  </a:lnTo>
                  <a:lnTo>
                    <a:pt x="1016664" y="7373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2"/>
            <p:cNvSpPr/>
            <p:nvPr/>
          </p:nvSpPr>
          <p:spPr>
            <a:xfrm>
              <a:off x="2254152" y="6491201"/>
              <a:ext cx="493395" cy="70485"/>
            </a:xfrm>
            <a:custGeom>
              <a:rect b="b" l="l" r="r" t="t"/>
              <a:pathLst>
                <a:path extrusionOk="0" h="70484" w="493394">
                  <a:moveTo>
                    <a:pt x="0" y="70384"/>
                  </a:moveTo>
                  <a:lnTo>
                    <a:pt x="493246" y="70384"/>
                  </a:lnTo>
                  <a:lnTo>
                    <a:pt x="493246" y="0"/>
                  </a:lnTo>
                  <a:lnTo>
                    <a:pt x="0" y="0"/>
                  </a:lnTo>
                  <a:lnTo>
                    <a:pt x="0" y="7038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2"/>
            <p:cNvSpPr/>
            <p:nvPr/>
          </p:nvSpPr>
          <p:spPr>
            <a:xfrm>
              <a:off x="2744046" y="6491201"/>
              <a:ext cx="453390" cy="74295"/>
            </a:xfrm>
            <a:custGeom>
              <a:rect b="b" l="l" r="r" t="t"/>
              <a:pathLst>
                <a:path extrusionOk="0" h="74295" w="453389">
                  <a:moveTo>
                    <a:pt x="452883" y="0"/>
                  </a:moveTo>
                  <a:lnTo>
                    <a:pt x="0" y="0"/>
                  </a:lnTo>
                  <a:lnTo>
                    <a:pt x="0" y="73736"/>
                  </a:lnTo>
                  <a:lnTo>
                    <a:pt x="452883" y="73736"/>
                  </a:lnTo>
                  <a:lnTo>
                    <a:pt x="452883" y="0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2"/>
            <p:cNvSpPr/>
            <p:nvPr/>
          </p:nvSpPr>
          <p:spPr>
            <a:xfrm>
              <a:off x="3193622" y="6491201"/>
              <a:ext cx="57150" cy="74295"/>
            </a:xfrm>
            <a:custGeom>
              <a:rect b="b" l="l" r="r" t="t"/>
              <a:pathLst>
                <a:path extrusionOk="0" h="74295" w="57150">
                  <a:moveTo>
                    <a:pt x="0" y="73736"/>
                  </a:moveTo>
                  <a:lnTo>
                    <a:pt x="57079" y="7373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37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2"/>
            <p:cNvSpPr/>
            <p:nvPr/>
          </p:nvSpPr>
          <p:spPr>
            <a:xfrm>
              <a:off x="3250702" y="6491201"/>
              <a:ext cx="1916430" cy="74295"/>
            </a:xfrm>
            <a:custGeom>
              <a:rect b="b" l="l" r="r" t="t"/>
              <a:pathLst>
                <a:path extrusionOk="0" h="74295" w="1916429">
                  <a:moveTo>
                    <a:pt x="1915905" y="0"/>
                  </a:moveTo>
                  <a:lnTo>
                    <a:pt x="0" y="0"/>
                  </a:lnTo>
                  <a:lnTo>
                    <a:pt x="0" y="73736"/>
                  </a:lnTo>
                  <a:lnTo>
                    <a:pt x="1915905" y="73736"/>
                  </a:lnTo>
                  <a:lnTo>
                    <a:pt x="191590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2"/>
            <p:cNvSpPr/>
            <p:nvPr/>
          </p:nvSpPr>
          <p:spPr>
            <a:xfrm>
              <a:off x="1240840" y="6561585"/>
              <a:ext cx="1017269" cy="74295"/>
            </a:xfrm>
            <a:custGeom>
              <a:rect b="b" l="l" r="r" t="t"/>
              <a:pathLst>
                <a:path extrusionOk="0" h="74295" w="1017269">
                  <a:moveTo>
                    <a:pt x="1016664" y="0"/>
                  </a:moveTo>
                  <a:lnTo>
                    <a:pt x="0" y="0"/>
                  </a:lnTo>
                  <a:lnTo>
                    <a:pt x="0" y="73736"/>
                  </a:lnTo>
                  <a:lnTo>
                    <a:pt x="1016664" y="73736"/>
                  </a:lnTo>
                  <a:lnTo>
                    <a:pt x="10166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2"/>
            <p:cNvSpPr/>
            <p:nvPr/>
          </p:nvSpPr>
          <p:spPr>
            <a:xfrm>
              <a:off x="2254152" y="6561585"/>
              <a:ext cx="493395" cy="74295"/>
            </a:xfrm>
            <a:custGeom>
              <a:rect b="b" l="l" r="r" t="t"/>
              <a:pathLst>
                <a:path extrusionOk="0" h="74295" w="493394">
                  <a:moveTo>
                    <a:pt x="493246" y="0"/>
                  </a:moveTo>
                  <a:lnTo>
                    <a:pt x="0" y="0"/>
                  </a:lnTo>
                  <a:lnTo>
                    <a:pt x="0" y="73736"/>
                  </a:lnTo>
                  <a:lnTo>
                    <a:pt x="493246" y="73736"/>
                  </a:lnTo>
                  <a:lnTo>
                    <a:pt x="493246" y="0"/>
                  </a:lnTo>
                  <a:close/>
                </a:path>
              </a:pathLst>
            </a:custGeom>
            <a:solidFill>
              <a:srgbClr val="8ED9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2"/>
            <p:cNvSpPr/>
            <p:nvPr/>
          </p:nvSpPr>
          <p:spPr>
            <a:xfrm>
              <a:off x="2744046" y="6561585"/>
              <a:ext cx="453390" cy="74295"/>
            </a:xfrm>
            <a:custGeom>
              <a:rect b="b" l="l" r="r" t="t"/>
              <a:pathLst>
                <a:path extrusionOk="0" h="74295" w="453389">
                  <a:moveTo>
                    <a:pt x="452883" y="0"/>
                  </a:moveTo>
                  <a:lnTo>
                    <a:pt x="0" y="0"/>
                  </a:lnTo>
                  <a:lnTo>
                    <a:pt x="0" y="73736"/>
                  </a:lnTo>
                  <a:lnTo>
                    <a:pt x="452883" y="73736"/>
                  </a:lnTo>
                  <a:lnTo>
                    <a:pt x="452883" y="0"/>
                  </a:lnTo>
                  <a:close/>
                </a:path>
              </a:pathLst>
            </a:custGeom>
            <a:solidFill>
              <a:srgbClr val="DA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2"/>
            <p:cNvSpPr/>
            <p:nvPr/>
          </p:nvSpPr>
          <p:spPr>
            <a:xfrm>
              <a:off x="3193622" y="6561585"/>
              <a:ext cx="57150" cy="74295"/>
            </a:xfrm>
            <a:custGeom>
              <a:rect b="b" l="l" r="r" t="t"/>
              <a:pathLst>
                <a:path extrusionOk="0" h="74295" w="57150">
                  <a:moveTo>
                    <a:pt x="0" y="73736"/>
                  </a:moveTo>
                  <a:lnTo>
                    <a:pt x="57079" y="73736"/>
                  </a:lnTo>
                  <a:lnTo>
                    <a:pt x="57079" y="0"/>
                  </a:lnTo>
                  <a:lnTo>
                    <a:pt x="0" y="0"/>
                  </a:lnTo>
                  <a:lnTo>
                    <a:pt x="0" y="737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2"/>
            <p:cNvSpPr/>
            <p:nvPr/>
          </p:nvSpPr>
          <p:spPr>
            <a:xfrm>
              <a:off x="3250702" y="6561585"/>
              <a:ext cx="1916430" cy="74295"/>
            </a:xfrm>
            <a:custGeom>
              <a:rect b="b" l="l" r="r" t="t"/>
              <a:pathLst>
                <a:path extrusionOk="0" h="74295" w="1916429">
                  <a:moveTo>
                    <a:pt x="1915905" y="0"/>
                  </a:moveTo>
                  <a:lnTo>
                    <a:pt x="0" y="0"/>
                  </a:lnTo>
                  <a:lnTo>
                    <a:pt x="0" y="73736"/>
                  </a:lnTo>
                  <a:lnTo>
                    <a:pt x="1915905" y="73736"/>
                  </a:lnTo>
                  <a:lnTo>
                    <a:pt x="191590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2"/>
            <p:cNvSpPr/>
            <p:nvPr/>
          </p:nvSpPr>
          <p:spPr>
            <a:xfrm>
              <a:off x="3193622" y="6631970"/>
              <a:ext cx="60960" cy="3810"/>
            </a:xfrm>
            <a:custGeom>
              <a:rect b="b" l="l" r="r" t="t"/>
              <a:pathLst>
                <a:path extrusionOk="0" h="3809" w="60960">
                  <a:moveTo>
                    <a:pt x="60454" y="0"/>
                  </a:moveTo>
                  <a:lnTo>
                    <a:pt x="0" y="0"/>
                  </a:lnTo>
                  <a:lnTo>
                    <a:pt x="0" y="3351"/>
                  </a:lnTo>
                  <a:lnTo>
                    <a:pt x="60454" y="3351"/>
                  </a:lnTo>
                  <a:lnTo>
                    <a:pt x="604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6" name="Google Shape;646;p12"/>
          <p:cNvSpPr txBox="1"/>
          <p:nvPr/>
        </p:nvSpPr>
        <p:spPr>
          <a:xfrm>
            <a:off x="1234845" y="1220002"/>
            <a:ext cx="27432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Rock Beauty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2"/>
          <p:cNvSpPr txBox="1"/>
          <p:nvPr/>
        </p:nvSpPr>
        <p:spPr>
          <a:xfrm>
            <a:off x="3466097" y="1213298"/>
            <a:ext cx="147383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19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	0	S	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	A	M	</a:t>
            </a: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12"/>
          <p:cNvSpPr txBox="1"/>
          <p:nvPr/>
        </p:nvSpPr>
        <p:spPr>
          <a:xfrm>
            <a:off x="2469637" y="1213298"/>
            <a:ext cx="531495" cy="76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19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	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	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05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	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05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	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05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	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	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	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05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	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05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	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05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	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05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	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12"/>
          <p:cNvSpPr txBox="1"/>
          <p:nvPr/>
        </p:nvSpPr>
        <p:spPr>
          <a:xfrm>
            <a:off x="3466097" y="1347498"/>
            <a:ext cx="538480" cy="629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19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	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	</a:t>
            </a: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05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	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05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	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05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	</a:t>
            </a: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875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	</a:t>
            </a: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875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	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05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	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875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	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12"/>
          <p:cNvSpPr txBox="1"/>
          <p:nvPr/>
        </p:nvSpPr>
        <p:spPr>
          <a:xfrm>
            <a:off x="4405657" y="1347498"/>
            <a:ext cx="538480" cy="629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	</a:t>
            </a: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	</a:t>
            </a: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05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	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	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05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	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05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	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05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	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05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	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05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	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2"/>
          <p:cNvSpPr txBox="1"/>
          <p:nvPr/>
        </p:nvSpPr>
        <p:spPr>
          <a:xfrm>
            <a:off x="2476342" y="1957808"/>
            <a:ext cx="521334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	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2"/>
          <p:cNvSpPr txBox="1"/>
          <p:nvPr/>
        </p:nvSpPr>
        <p:spPr>
          <a:xfrm>
            <a:off x="3472891" y="1957808"/>
            <a:ext cx="52768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	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2"/>
          <p:cNvSpPr txBox="1"/>
          <p:nvPr/>
        </p:nvSpPr>
        <p:spPr>
          <a:xfrm>
            <a:off x="4412362" y="1957808"/>
            <a:ext cx="52832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	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2"/>
          <p:cNvSpPr txBox="1"/>
          <p:nvPr/>
        </p:nvSpPr>
        <p:spPr>
          <a:xfrm>
            <a:off x="3469405" y="2024841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2"/>
          <p:cNvSpPr txBox="1"/>
          <p:nvPr/>
        </p:nvSpPr>
        <p:spPr>
          <a:xfrm>
            <a:off x="2476342" y="2092008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2"/>
          <p:cNvSpPr txBox="1"/>
          <p:nvPr/>
        </p:nvSpPr>
        <p:spPr>
          <a:xfrm>
            <a:off x="2945987" y="2018004"/>
            <a:ext cx="5143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2"/>
          <p:cNvSpPr txBox="1"/>
          <p:nvPr/>
        </p:nvSpPr>
        <p:spPr>
          <a:xfrm>
            <a:off x="3472891" y="2092008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2"/>
          <p:cNvSpPr txBox="1"/>
          <p:nvPr/>
        </p:nvSpPr>
        <p:spPr>
          <a:xfrm>
            <a:off x="3949242" y="2018004"/>
            <a:ext cx="5143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2"/>
          <p:cNvSpPr txBox="1"/>
          <p:nvPr/>
        </p:nvSpPr>
        <p:spPr>
          <a:xfrm>
            <a:off x="4412362" y="2018004"/>
            <a:ext cx="5143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2"/>
          <p:cNvSpPr txBox="1"/>
          <p:nvPr/>
        </p:nvSpPr>
        <p:spPr>
          <a:xfrm>
            <a:off x="4888846" y="2018004"/>
            <a:ext cx="5143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2"/>
          <p:cNvSpPr txBox="1"/>
          <p:nvPr/>
        </p:nvSpPr>
        <p:spPr>
          <a:xfrm>
            <a:off x="2476342" y="2159041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2"/>
          <p:cNvSpPr txBox="1"/>
          <p:nvPr/>
        </p:nvSpPr>
        <p:spPr>
          <a:xfrm>
            <a:off x="2945987" y="2159041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2"/>
          <p:cNvSpPr txBox="1"/>
          <p:nvPr/>
        </p:nvSpPr>
        <p:spPr>
          <a:xfrm>
            <a:off x="3472891" y="2159041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2"/>
          <p:cNvSpPr txBox="1"/>
          <p:nvPr/>
        </p:nvSpPr>
        <p:spPr>
          <a:xfrm>
            <a:off x="3949242" y="2159041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2"/>
          <p:cNvSpPr txBox="1"/>
          <p:nvPr/>
        </p:nvSpPr>
        <p:spPr>
          <a:xfrm>
            <a:off x="4412362" y="2159041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2"/>
          <p:cNvSpPr txBox="1"/>
          <p:nvPr/>
        </p:nvSpPr>
        <p:spPr>
          <a:xfrm>
            <a:off x="4888846" y="2159041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2"/>
          <p:cNvSpPr txBox="1"/>
          <p:nvPr/>
        </p:nvSpPr>
        <p:spPr>
          <a:xfrm>
            <a:off x="2476342" y="2226074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2"/>
          <p:cNvSpPr txBox="1"/>
          <p:nvPr/>
        </p:nvSpPr>
        <p:spPr>
          <a:xfrm>
            <a:off x="2945987" y="2226074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2"/>
          <p:cNvSpPr txBox="1"/>
          <p:nvPr/>
        </p:nvSpPr>
        <p:spPr>
          <a:xfrm>
            <a:off x="3472891" y="2226074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2"/>
          <p:cNvSpPr txBox="1"/>
          <p:nvPr/>
        </p:nvSpPr>
        <p:spPr>
          <a:xfrm>
            <a:off x="3949242" y="2226074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2"/>
          <p:cNvSpPr txBox="1"/>
          <p:nvPr/>
        </p:nvSpPr>
        <p:spPr>
          <a:xfrm>
            <a:off x="4412362" y="2226074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2"/>
          <p:cNvSpPr txBox="1"/>
          <p:nvPr/>
        </p:nvSpPr>
        <p:spPr>
          <a:xfrm>
            <a:off x="4888846" y="2226074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2"/>
          <p:cNvSpPr txBox="1"/>
          <p:nvPr/>
        </p:nvSpPr>
        <p:spPr>
          <a:xfrm>
            <a:off x="1234845" y="1280197"/>
            <a:ext cx="476250" cy="1099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7620" rtl="0" algn="l">
              <a:lnSpc>
                <a:spcPct val="11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Bicolor Damselfish Yellowtail Damselfish Threespot Damselfish Cocoa Damselfish Blue Tang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14604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Ocean Surgeonfish Foureyed Butterflyfish Reef Butterflyfish Branded Butterflyfish Spotfin Butterflyfish French Angelfish Blue Angelfish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121285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Gray Angelfish Queen Angelfish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1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Beaugregory (damsel) Doctorfish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2"/>
          <p:cNvSpPr txBox="1"/>
          <p:nvPr/>
        </p:nvSpPr>
        <p:spPr>
          <a:xfrm>
            <a:off x="2097210" y="1213298"/>
            <a:ext cx="51435" cy="1165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12"/>
          <p:cNvSpPr txBox="1"/>
          <p:nvPr/>
        </p:nvSpPr>
        <p:spPr>
          <a:xfrm>
            <a:off x="2476342" y="2293195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12"/>
          <p:cNvSpPr txBox="1"/>
          <p:nvPr/>
        </p:nvSpPr>
        <p:spPr>
          <a:xfrm>
            <a:off x="2939327" y="2293195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12"/>
          <p:cNvSpPr txBox="1"/>
          <p:nvPr/>
        </p:nvSpPr>
        <p:spPr>
          <a:xfrm>
            <a:off x="3472891" y="2293195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12"/>
          <p:cNvSpPr txBox="1"/>
          <p:nvPr/>
        </p:nvSpPr>
        <p:spPr>
          <a:xfrm>
            <a:off x="3949242" y="2293195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12"/>
          <p:cNvSpPr txBox="1"/>
          <p:nvPr/>
        </p:nvSpPr>
        <p:spPr>
          <a:xfrm>
            <a:off x="4412362" y="2293195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12"/>
          <p:cNvSpPr txBox="1"/>
          <p:nvPr/>
        </p:nvSpPr>
        <p:spPr>
          <a:xfrm>
            <a:off x="4888846" y="2293195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12"/>
          <p:cNvSpPr txBox="1"/>
          <p:nvPr/>
        </p:nvSpPr>
        <p:spPr>
          <a:xfrm>
            <a:off x="1234845" y="2360228"/>
            <a:ext cx="20764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 Hat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12"/>
          <p:cNvSpPr txBox="1"/>
          <p:nvPr/>
        </p:nvSpPr>
        <p:spPr>
          <a:xfrm>
            <a:off x="2097210" y="2360228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2"/>
          <p:cNvSpPr txBox="1"/>
          <p:nvPr/>
        </p:nvSpPr>
        <p:spPr>
          <a:xfrm>
            <a:off x="2476342" y="2360228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2"/>
          <p:cNvSpPr txBox="1"/>
          <p:nvPr/>
        </p:nvSpPr>
        <p:spPr>
          <a:xfrm>
            <a:off x="2945987" y="2360228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2"/>
          <p:cNvSpPr txBox="1"/>
          <p:nvPr/>
        </p:nvSpPr>
        <p:spPr>
          <a:xfrm>
            <a:off x="3472891" y="2360228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2"/>
          <p:cNvSpPr txBox="1"/>
          <p:nvPr/>
        </p:nvSpPr>
        <p:spPr>
          <a:xfrm>
            <a:off x="3949242" y="2360228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2"/>
          <p:cNvSpPr txBox="1"/>
          <p:nvPr/>
        </p:nvSpPr>
        <p:spPr>
          <a:xfrm>
            <a:off x="4412362" y="2360228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2"/>
          <p:cNvSpPr txBox="1"/>
          <p:nvPr/>
        </p:nvSpPr>
        <p:spPr>
          <a:xfrm>
            <a:off x="4888846" y="2360228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2"/>
          <p:cNvSpPr txBox="1"/>
          <p:nvPr/>
        </p:nvSpPr>
        <p:spPr>
          <a:xfrm>
            <a:off x="2476342" y="2430613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2"/>
          <p:cNvSpPr txBox="1"/>
          <p:nvPr/>
        </p:nvSpPr>
        <p:spPr>
          <a:xfrm>
            <a:off x="2945987" y="2430613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2"/>
          <p:cNvSpPr txBox="1"/>
          <p:nvPr/>
        </p:nvSpPr>
        <p:spPr>
          <a:xfrm>
            <a:off x="3472891" y="2430613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2"/>
          <p:cNvSpPr txBox="1"/>
          <p:nvPr/>
        </p:nvSpPr>
        <p:spPr>
          <a:xfrm>
            <a:off x="3949242" y="2430613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2"/>
          <p:cNvSpPr txBox="1"/>
          <p:nvPr/>
        </p:nvSpPr>
        <p:spPr>
          <a:xfrm>
            <a:off x="4412362" y="2430613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2"/>
          <p:cNvSpPr txBox="1"/>
          <p:nvPr/>
        </p:nvSpPr>
        <p:spPr>
          <a:xfrm>
            <a:off x="4888846" y="2430613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12"/>
          <p:cNvSpPr txBox="1"/>
          <p:nvPr/>
        </p:nvSpPr>
        <p:spPr>
          <a:xfrm>
            <a:off x="2469637" y="2497779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2"/>
          <p:cNvSpPr txBox="1"/>
          <p:nvPr/>
        </p:nvSpPr>
        <p:spPr>
          <a:xfrm>
            <a:off x="2945987" y="2497779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2"/>
          <p:cNvSpPr txBox="1"/>
          <p:nvPr/>
        </p:nvSpPr>
        <p:spPr>
          <a:xfrm>
            <a:off x="3466097" y="2497779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2"/>
          <p:cNvSpPr txBox="1"/>
          <p:nvPr/>
        </p:nvSpPr>
        <p:spPr>
          <a:xfrm>
            <a:off x="3942582" y="2497779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2"/>
          <p:cNvSpPr txBox="1"/>
          <p:nvPr/>
        </p:nvSpPr>
        <p:spPr>
          <a:xfrm>
            <a:off x="4405657" y="2497779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2"/>
          <p:cNvSpPr txBox="1"/>
          <p:nvPr/>
        </p:nvSpPr>
        <p:spPr>
          <a:xfrm>
            <a:off x="4888846" y="2497779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2"/>
          <p:cNvSpPr txBox="1"/>
          <p:nvPr/>
        </p:nvSpPr>
        <p:spPr>
          <a:xfrm>
            <a:off x="2469637" y="2564812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2"/>
          <p:cNvSpPr txBox="1"/>
          <p:nvPr/>
        </p:nvSpPr>
        <p:spPr>
          <a:xfrm>
            <a:off x="2945987" y="2564812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12"/>
          <p:cNvSpPr txBox="1"/>
          <p:nvPr/>
        </p:nvSpPr>
        <p:spPr>
          <a:xfrm>
            <a:off x="3466097" y="2564812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12"/>
          <p:cNvSpPr txBox="1"/>
          <p:nvPr/>
        </p:nvSpPr>
        <p:spPr>
          <a:xfrm>
            <a:off x="3949242" y="2564812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12"/>
          <p:cNvSpPr txBox="1"/>
          <p:nvPr/>
        </p:nvSpPr>
        <p:spPr>
          <a:xfrm>
            <a:off x="4888846" y="2564812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12"/>
          <p:cNvSpPr txBox="1"/>
          <p:nvPr/>
        </p:nvSpPr>
        <p:spPr>
          <a:xfrm>
            <a:off x="4405657" y="2558020"/>
            <a:ext cx="6223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 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12"/>
          <p:cNvSpPr txBox="1"/>
          <p:nvPr/>
        </p:nvSpPr>
        <p:spPr>
          <a:xfrm>
            <a:off x="1234845" y="2423775"/>
            <a:ext cx="439420" cy="361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196850" rtl="0" algn="l">
              <a:lnSpc>
                <a:spcPct val="11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Baraccuda Bar Jack Grey Chub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Black Runner (Jack) Yellowhead Jackfish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12"/>
          <p:cNvSpPr txBox="1"/>
          <p:nvPr/>
        </p:nvSpPr>
        <p:spPr>
          <a:xfrm>
            <a:off x="2097210" y="2423775"/>
            <a:ext cx="51435" cy="361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12"/>
          <p:cNvSpPr txBox="1"/>
          <p:nvPr/>
        </p:nvSpPr>
        <p:spPr>
          <a:xfrm>
            <a:off x="2257504" y="2625231"/>
            <a:ext cx="48323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5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80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12"/>
          <p:cNvSpPr txBox="1"/>
          <p:nvPr/>
        </p:nvSpPr>
        <p:spPr>
          <a:xfrm>
            <a:off x="2747398" y="2625231"/>
            <a:ext cx="44323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5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80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12"/>
          <p:cNvSpPr txBox="1"/>
          <p:nvPr/>
        </p:nvSpPr>
        <p:spPr>
          <a:xfrm>
            <a:off x="3254065" y="2625231"/>
            <a:ext cx="4800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825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12"/>
          <p:cNvSpPr txBox="1"/>
          <p:nvPr/>
        </p:nvSpPr>
        <p:spPr>
          <a:xfrm>
            <a:off x="3740506" y="2625231"/>
            <a:ext cx="46355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5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80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12"/>
          <p:cNvSpPr txBox="1"/>
          <p:nvPr/>
        </p:nvSpPr>
        <p:spPr>
          <a:xfrm>
            <a:off x="4412362" y="2698967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12"/>
          <p:cNvSpPr txBox="1"/>
          <p:nvPr/>
        </p:nvSpPr>
        <p:spPr>
          <a:xfrm>
            <a:off x="4663259" y="2625231"/>
            <a:ext cx="49720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5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80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12"/>
          <p:cNvSpPr txBox="1"/>
          <p:nvPr/>
        </p:nvSpPr>
        <p:spPr>
          <a:xfrm>
            <a:off x="2254152" y="2778722"/>
            <a:ext cx="493395" cy="134620"/>
          </a:xfrm>
          <a:prstGeom prst="rect">
            <a:avLst/>
          </a:prstGeom>
          <a:solidFill>
            <a:srgbClr val="3B7C21"/>
          </a:solidFill>
          <a:ln>
            <a:noFill/>
          </a:ln>
        </p:spPr>
        <p:txBody>
          <a:bodyPr anchorCtr="0" anchor="t" bIns="0" lIns="0" spcFirstLastPara="1" rIns="0" wrap="square" tIns="2525">
            <a:spAutoFit/>
          </a:bodyPr>
          <a:lstStyle/>
          <a:p>
            <a:pPr indent="0" lvl="0" marL="31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17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12"/>
          <p:cNvSpPr txBox="1"/>
          <p:nvPr/>
        </p:nvSpPr>
        <p:spPr>
          <a:xfrm>
            <a:off x="2747398" y="2762515"/>
            <a:ext cx="44323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04470" marR="194310" rtl="0" algn="ctr">
              <a:lnSpc>
                <a:spcPct val="110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 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12"/>
          <p:cNvSpPr txBox="1"/>
          <p:nvPr/>
        </p:nvSpPr>
        <p:spPr>
          <a:xfrm>
            <a:off x="3740506" y="2782051"/>
            <a:ext cx="463550" cy="149860"/>
          </a:xfrm>
          <a:prstGeom prst="rect">
            <a:avLst/>
          </a:prstGeom>
          <a:solidFill>
            <a:srgbClr val="28A837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" marR="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540" marR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12"/>
          <p:cNvSpPr txBox="1"/>
          <p:nvPr/>
        </p:nvSpPr>
        <p:spPr>
          <a:xfrm>
            <a:off x="4206934" y="2778722"/>
            <a:ext cx="456565" cy="13462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t" bIns="0" lIns="0" spcFirstLastPara="1" rIns="0" wrap="square" tIns="2525">
            <a:spAutoFit/>
          </a:bodyPr>
          <a:lstStyle/>
          <a:p>
            <a:pPr indent="0" lvl="0" marL="5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80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12"/>
          <p:cNvSpPr txBox="1"/>
          <p:nvPr/>
        </p:nvSpPr>
        <p:spPr>
          <a:xfrm>
            <a:off x="4663259" y="2762515"/>
            <a:ext cx="49720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31140" marR="220979" rtl="0" algn="ctr">
              <a:lnSpc>
                <a:spcPct val="110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 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12"/>
          <p:cNvSpPr txBox="1"/>
          <p:nvPr/>
        </p:nvSpPr>
        <p:spPr>
          <a:xfrm>
            <a:off x="2469637" y="2903551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12"/>
          <p:cNvSpPr txBox="1"/>
          <p:nvPr/>
        </p:nvSpPr>
        <p:spPr>
          <a:xfrm>
            <a:off x="2939327" y="2903551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12"/>
          <p:cNvSpPr txBox="1"/>
          <p:nvPr/>
        </p:nvSpPr>
        <p:spPr>
          <a:xfrm>
            <a:off x="3942582" y="2903551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2"/>
          <p:cNvSpPr txBox="1"/>
          <p:nvPr/>
        </p:nvSpPr>
        <p:spPr>
          <a:xfrm>
            <a:off x="4412362" y="2903551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12"/>
          <p:cNvSpPr txBox="1"/>
          <p:nvPr/>
        </p:nvSpPr>
        <p:spPr>
          <a:xfrm>
            <a:off x="4882007" y="2903551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12"/>
          <p:cNvSpPr txBox="1"/>
          <p:nvPr/>
        </p:nvSpPr>
        <p:spPr>
          <a:xfrm>
            <a:off x="2476342" y="2970584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12"/>
          <p:cNvSpPr txBox="1"/>
          <p:nvPr/>
        </p:nvSpPr>
        <p:spPr>
          <a:xfrm>
            <a:off x="2939327" y="2970584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2"/>
          <p:cNvSpPr txBox="1"/>
          <p:nvPr/>
        </p:nvSpPr>
        <p:spPr>
          <a:xfrm>
            <a:off x="2469637" y="3037706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2"/>
          <p:cNvSpPr txBox="1"/>
          <p:nvPr/>
        </p:nvSpPr>
        <p:spPr>
          <a:xfrm>
            <a:off x="2939327" y="3037706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12"/>
          <p:cNvSpPr txBox="1"/>
          <p:nvPr/>
        </p:nvSpPr>
        <p:spPr>
          <a:xfrm>
            <a:off x="3472891" y="2762515"/>
            <a:ext cx="49530" cy="361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1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 F F F 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12"/>
          <p:cNvSpPr txBox="1"/>
          <p:nvPr/>
        </p:nvSpPr>
        <p:spPr>
          <a:xfrm>
            <a:off x="3942582" y="2963792"/>
            <a:ext cx="6223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50">
            <a:spAutoFit/>
          </a:bodyPr>
          <a:lstStyle/>
          <a:p>
            <a:pPr indent="0" lvl="0" marL="19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12"/>
          <p:cNvSpPr txBox="1"/>
          <p:nvPr/>
        </p:nvSpPr>
        <p:spPr>
          <a:xfrm>
            <a:off x="4412362" y="2963792"/>
            <a:ext cx="5143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12"/>
          <p:cNvSpPr txBox="1"/>
          <p:nvPr/>
        </p:nvSpPr>
        <p:spPr>
          <a:xfrm>
            <a:off x="4888846" y="2963792"/>
            <a:ext cx="5143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12"/>
          <p:cNvSpPr txBox="1"/>
          <p:nvPr/>
        </p:nvSpPr>
        <p:spPr>
          <a:xfrm>
            <a:off x="2476342" y="3104738"/>
            <a:ext cx="5270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12"/>
          <p:cNvSpPr txBox="1"/>
          <p:nvPr/>
        </p:nvSpPr>
        <p:spPr>
          <a:xfrm>
            <a:off x="2939327" y="3104738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12"/>
          <p:cNvSpPr txBox="1"/>
          <p:nvPr/>
        </p:nvSpPr>
        <p:spPr>
          <a:xfrm>
            <a:off x="3466097" y="3104738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12"/>
          <p:cNvSpPr txBox="1"/>
          <p:nvPr/>
        </p:nvSpPr>
        <p:spPr>
          <a:xfrm>
            <a:off x="3949242" y="3104738"/>
            <a:ext cx="5270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12"/>
          <p:cNvSpPr txBox="1"/>
          <p:nvPr/>
        </p:nvSpPr>
        <p:spPr>
          <a:xfrm>
            <a:off x="4412362" y="3104738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12"/>
          <p:cNvSpPr txBox="1"/>
          <p:nvPr/>
        </p:nvSpPr>
        <p:spPr>
          <a:xfrm>
            <a:off x="4882007" y="3104738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12"/>
          <p:cNvSpPr txBox="1"/>
          <p:nvPr/>
        </p:nvSpPr>
        <p:spPr>
          <a:xfrm>
            <a:off x="2476342" y="3171771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12"/>
          <p:cNvSpPr txBox="1"/>
          <p:nvPr/>
        </p:nvSpPr>
        <p:spPr>
          <a:xfrm>
            <a:off x="2945987" y="3171771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12"/>
          <p:cNvSpPr txBox="1"/>
          <p:nvPr/>
        </p:nvSpPr>
        <p:spPr>
          <a:xfrm>
            <a:off x="3469405" y="3171771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12"/>
          <p:cNvSpPr txBox="1"/>
          <p:nvPr/>
        </p:nvSpPr>
        <p:spPr>
          <a:xfrm>
            <a:off x="3949242" y="3171771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12"/>
          <p:cNvSpPr txBox="1"/>
          <p:nvPr/>
        </p:nvSpPr>
        <p:spPr>
          <a:xfrm>
            <a:off x="4412362" y="3171771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12"/>
          <p:cNvSpPr txBox="1"/>
          <p:nvPr/>
        </p:nvSpPr>
        <p:spPr>
          <a:xfrm>
            <a:off x="4888846" y="3171771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12"/>
          <p:cNvSpPr txBox="1"/>
          <p:nvPr/>
        </p:nvSpPr>
        <p:spPr>
          <a:xfrm>
            <a:off x="2469637" y="3238938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12"/>
          <p:cNvSpPr txBox="1"/>
          <p:nvPr/>
        </p:nvSpPr>
        <p:spPr>
          <a:xfrm>
            <a:off x="2945987" y="3238938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12"/>
          <p:cNvSpPr txBox="1"/>
          <p:nvPr/>
        </p:nvSpPr>
        <p:spPr>
          <a:xfrm>
            <a:off x="4888846" y="3238938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12"/>
          <p:cNvSpPr txBox="1"/>
          <p:nvPr/>
        </p:nvSpPr>
        <p:spPr>
          <a:xfrm>
            <a:off x="1234845" y="2762515"/>
            <a:ext cx="422909" cy="629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18415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Blue Striped Grunt French Grunt White Grunt Smallmouth Grunt Schoolmaster Yellowtail Snapper Gray Snapper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Mohagany Snapper Glasseyed Snapper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12"/>
          <p:cNvSpPr txBox="1"/>
          <p:nvPr/>
        </p:nvSpPr>
        <p:spPr>
          <a:xfrm>
            <a:off x="2097210" y="2762515"/>
            <a:ext cx="51435" cy="629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12"/>
          <p:cNvSpPr txBox="1"/>
          <p:nvPr/>
        </p:nvSpPr>
        <p:spPr>
          <a:xfrm>
            <a:off x="2476342" y="3305971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12"/>
          <p:cNvSpPr txBox="1"/>
          <p:nvPr/>
        </p:nvSpPr>
        <p:spPr>
          <a:xfrm>
            <a:off x="2945987" y="3305971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12"/>
          <p:cNvSpPr txBox="1"/>
          <p:nvPr/>
        </p:nvSpPr>
        <p:spPr>
          <a:xfrm>
            <a:off x="3472891" y="3232235"/>
            <a:ext cx="5143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 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12"/>
          <p:cNvSpPr txBox="1"/>
          <p:nvPr/>
        </p:nvSpPr>
        <p:spPr>
          <a:xfrm>
            <a:off x="3942582" y="3232235"/>
            <a:ext cx="6223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6985" lvl="0" marL="19050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 </a:t>
            </a: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12"/>
          <p:cNvSpPr txBox="1"/>
          <p:nvPr/>
        </p:nvSpPr>
        <p:spPr>
          <a:xfrm>
            <a:off x="4412362" y="3232235"/>
            <a:ext cx="5143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12"/>
          <p:cNvSpPr txBox="1"/>
          <p:nvPr/>
        </p:nvSpPr>
        <p:spPr>
          <a:xfrm>
            <a:off x="4888846" y="3305971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12"/>
          <p:cNvSpPr txBox="1"/>
          <p:nvPr/>
        </p:nvSpPr>
        <p:spPr>
          <a:xfrm>
            <a:off x="1234845" y="3373004"/>
            <a:ext cx="19494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Porkfish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2"/>
          <p:cNvSpPr txBox="1"/>
          <p:nvPr/>
        </p:nvSpPr>
        <p:spPr>
          <a:xfrm>
            <a:off x="2097210" y="3373004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2"/>
          <p:cNvSpPr txBox="1"/>
          <p:nvPr/>
        </p:nvSpPr>
        <p:spPr>
          <a:xfrm>
            <a:off x="2476342" y="3373004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2"/>
          <p:cNvSpPr txBox="1"/>
          <p:nvPr/>
        </p:nvSpPr>
        <p:spPr>
          <a:xfrm>
            <a:off x="2939327" y="3373004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12"/>
          <p:cNvSpPr txBox="1"/>
          <p:nvPr/>
        </p:nvSpPr>
        <p:spPr>
          <a:xfrm>
            <a:off x="3472891" y="3373004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12"/>
          <p:cNvSpPr txBox="1"/>
          <p:nvPr/>
        </p:nvSpPr>
        <p:spPr>
          <a:xfrm>
            <a:off x="3949242" y="3373004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12"/>
          <p:cNvSpPr txBox="1"/>
          <p:nvPr/>
        </p:nvSpPr>
        <p:spPr>
          <a:xfrm>
            <a:off x="4412362" y="3373004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12"/>
          <p:cNvSpPr txBox="1"/>
          <p:nvPr/>
        </p:nvSpPr>
        <p:spPr>
          <a:xfrm>
            <a:off x="4888846" y="3373004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12"/>
          <p:cNvSpPr txBox="1"/>
          <p:nvPr/>
        </p:nvSpPr>
        <p:spPr>
          <a:xfrm>
            <a:off x="2469637" y="3443478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12"/>
          <p:cNvSpPr txBox="1"/>
          <p:nvPr/>
        </p:nvSpPr>
        <p:spPr>
          <a:xfrm>
            <a:off x="2945987" y="3443478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12"/>
          <p:cNvSpPr txBox="1"/>
          <p:nvPr/>
        </p:nvSpPr>
        <p:spPr>
          <a:xfrm>
            <a:off x="3469405" y="3443478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12"/>
          <p:cNvSpPr txBox="1"/>
          <p:nvPr/>
        </p:nvSpPr>
        <p:spPr>
          <a:xfrm>
            <a:off x="3949242" y="3443478"/>
            <a:ext cx="5270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12"/>
          <p:cNvSpPr txBox="1"/>
          <p:nvPr/>
        </p:nvSpPr>
        <p:spPr>
          <a:xfrm>
            <a:off x="4405657" y="3443478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12"/>
          <p:cNvSpPr txBox="1"/>
          <p:nvPr/>
        </p:nvSpPr>
        <p:spPr>
          <a:xfrm>
            <a:off x="4882007" y="3443478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12"/>
          <p:cNvSpPr txBox="1"/>
          <p:nvPr/>
        </p:nvSpPr>
        <p:spPr>
          <a:xfrm>
            <a:off x="2476342" y="3510510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12"/>
          <p:cNvSpPr txBox="1"/>
          <p:nvPr/>
        </p:nvSpPr>
        <p:spPr>
          <a:xfrm>
            <a:off x="2939327" y="3510510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12"/>
          <p:cNvSpPr txBox="1"/>
          <p:nvPr/>
        </p:nvSpPr>
        <p:spPr>
          <a:xfrm>
            <a:off x="3472891" y="3510510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12"/>
          <p:cNvSpPr txBox="1"/>
          <p:nvPr/>
        </p:nvSpPr>
        <p:spPr>
          <a:xfrm>
            <a:off x="3949242" y="3510510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12"/>
          <p:cNvSpPr txBox="1"/>
          <p:nvPr/>
        </p:nvSpPr>
        <p:spPr>
          <a:xfrm>
            <a:off x="4405657" y="3510510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12"/>
          <p:cNvSpPr txBox="1"/>
          <p:nvPr/>
        </p:nvSpPr>
        <p:spPr>
          <a:xfrm>
            <a:off x="4882007" y="3510510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12"/>
          <p:cNvSpPr txBox="1"/>
          <p:nvPr/>
        </p:nvSpPr>
        <p:spPr>
          <a:xfrm>
            <a:off x="1234845" y="3436774"/>
            <a:ext cx="345440" cy="226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Blue Chromis Brown Chromis Seargent Major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12"/>
          <p:cNvSpPr txBox="1"/>
          <p:nvPr/>
        </p:nvSpPr>
        <p:spPr>
          <a:xfrm>
            <a:off x="2097210" y="3436774"/>
            <a:ext cx="51435" cy="226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12"/>
          <p:cNvSpPr txBox="1"/>
          <p:nvPr/>
        </p:nvSpPr>
        <p:spPr>
          <a:xfrm>
            <a:off x="2476342" y="3577677"/>
            <a:ext cx="5270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12"/>
          <p:cNvSpPr txBox="1"/>
          <p:nvPr/>
        </p:nvSpPr>
        <p:spPr>
          <a:xfrm>
            <a:off x="2939327" y="3577677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12"/>
          <p:cNvSpPr txBox="1"/>
          <p:nvPr/>
        </p:nvSpPr>
        <p:spPr>
          <a:xfrm>
            <a:off x="3466097" y="3577677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12"/>
          <p:cNvSpPr txBox="1"/>
          <p:nvPr/>
        </p:nvSpPr>
        <p:spPr>
          <a:xfrm>
            <a:off x="3949242" y="3577677"/>
            <a:ext cx="5270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12"/>
          <p:cNvSpPr txBox="1"/>
          <p:nvPr/>
        </p:nvSpPr>
        <p:spPr>
          <a:xfrm>
            <a:off x="4409009" y="3577677"/>
            <a:ext cx="5270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12"/>
          <p:cNvSpPr txBox="1"/>
          <p:nvPr/>
        </p:nvSpPr>
        <p:spPr>
          <a:xfrm>
            <a:off x="4882007" y="3577677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12"/>
          <p:cNvSpPr txBox="1"/>
          <p:nvPr/>
        </p:nvSpPr>
        <p:spPr>
          <a:xfrm>
            <a:off x="2257504" y="3648061"/>
            <a:ext cx="483234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12"/>
          <p:cNvSpPr txBox="1"/>
          <p:nvPr/>
        </p:nvSpPr>
        <p:spPr>
          <a:xfrm>
            <a:off x="2747398" y="3648061"/>
            <a:ext cx="443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12"/>
          <p:cNvSpPr txBox="1"/>
          <p:nvPr/>
        </p:nvSpPr>
        <p:spPr>
          <a:xfrm>
            <a:off x="3254065" y="3648061"/>
            <a:ext cx="48005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825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12"/>
          <p:cNvSpPr txBox="1"/>
          <p:nvPr/>
        </p:nvSpPr>
        <p:spPr>
          <a:xfrm>
            <a:off x="3740506" y="3648061"/>
            <a:ext cx="46355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5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12"/>
          <p:cNvSpPr txBox="1"/>
          <p:nvPr/>
        </p:nvSpPr>
        <p:spPr>
          <a:xfrm>
            <a:off x="4210286" y="3648061"/>
            <a:ext cx="44640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698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12"/>
          <p:cNvSpPr txBox="1"/>
          <p:nvPr/>
        </p:nvSpPr>
        <p:spPr>
          <a:xfrm>
            <a:off x="4663259" y="3648061"/>
            <a:ext cx="49720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5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12"/>
          <p:cNvSpPr txBox="1"/>
          <p:nvPr/>
        </p:nvSpPr>
        <p:spPr>
          <a:xfrm>
            <a:off x="2476342" y="3708301"/>
            <a:ext cx="4953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 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12"/>
          <p:cNvSpPr txBox="1"/>
          <p:nvPr/>
        </p:nvSpPr>
        <p:spPr>
          <a:xfrm>
            <a:off x="2945987" y="3708301"/>
            <a:ext cx="5143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12"/>
          <p:cNvSpPr txBox="1"/>
          <p:nvPr/>
        </p:nvSpPr>
        <p:spPr>
          <a:xfrm>
            <a:off x="3472891" y="3708301"/>
            <a:ext cx="5143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12"/>
          <p:cNvSpPr txBox="1"/>
          <p:nvPr/>
        </p:nvSpPr>
        <p:spPr>
          <a:xfrm>
            <a:off x="3949242" y="3708301"/>
            <a:ext cx="5143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12"/>
          <p:cNvSpPr txBox="1"/>
          <p:nvPr/>
        </p:nvSpPr>
        <p:spPr>
          <a:xfrm>
            <a:off x="4412362" y="3708301"/>
            <a:ext cx="5143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12"/>
          <p:cNvSpPr txBox="1"/>
          <p:nvPr/>
        </p:nvSpPr>
        <p:spPr>
          <a:xfrm>
            <a:off x="4888846" y="3708301"/>
            <a:ext cx="5143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2"/>
          <p:cNvSpPr txBox="1"/>
          <p:nvPr/>
        </p:nvSpPr>
        <p:spPr>
          <a:xfrm>
            <a:off x="1240840" y="3641358"/>
            <a:ext cx="738505" cy="360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6350" marR="339725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Harlequin Bass Fairy Basslet Goliath Grouper Rind Hind Grouper Graysby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12"/>
          <p:cNvSpPr txBox="1"/>
          <p:nvPr/>
        </p:nvSpPr>
        <p:spPr>
          <a:xfrm>
            <a:off x="1985738" y="3641358"/>
            <a:ext cx="265430" cy="360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825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12"/>
          <p:cNvSpPr txBox="1"/>
          <p:nvPr/>
        </p:nvSpPr>
        <p:spPr>
          <a:xfrm>
            <a:off x="2257504" y="3842546"/>
            <a:ext cx="48323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31140" marR="217804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 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12"/>
          <p:cNvSpPr txBox="1"/>
          <p:nvPr/>
        </p:nvSpPr>
        <p:spPr>
          <a:xfrm>
            <a:off x="2747398" y="3842546"/>
            <a:ext cx="44323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5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71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12"/>
          <p:cNvSpPr txBox="1"/>
          <p:nvPr/>
        </p:nvSpPr>
        <p:spPr>
          <a:xfrm>
            <a:off x="3254065" y="3842546"/>
            <a:ext cx="4800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825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0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12"/>
          <p:cNvSpPr txBox="1"/>
          <p:nvPr/>
        </p:nvSpPr>
        <p:spPr>
          <a:xfrm>
            <a:off x="3740506" y="3842546"/>
            <a:ext cx="46355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5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71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12"/>
          <p:cNvSpPr txBox="1"/>
          <p:nvPr/>
        </p:nvSpPr>
        <p:spPr>
          <a:xfrm>
            <a:off x="4210286" y="3892113"/>
            <a:ext cx="446405" cy="100965"/>
          </a:xfrm>
          <a:prstGeom prst="rect">
            <a:avLst/>
          </a:prstGeom>
          <a:solidFill>
            <a:srgbClr val="8ED973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8255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985" marR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12"/>
          <p:cNvSpPr txBox="1"/>
          <p:nvPr/>
        </p:nvSpPr>
        <p:spPr>
          <a:xfrm>
            <a:off x="4663259" y="3842546"/>
            <a:ext cx="49720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5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80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12"/>
          <p:cNvSpPr txBox="1"/>
          <p:nvPr/>
        </p:nvSpPr>
        <p:spPr>
          <a:xfrm>
            <a:off x="2469637" y="3986800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12"/>
          <p:cNvSpPr txBox="1"/>
          <p:nvPr/>
        </p:nvSpPr>
        <p:spPr>
          <a:xfrm>
            <a:off x="2939327" y="3986800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12"/>
          <p:cNvSpPr txBox="1"/>
          <p:nvPr/>
        </p:nvSpPr>
        <p:spPr>
          <a:xfrm>
            <a:off x="3472891" y="3986800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12"/>
          <p:cNvSpPr txBox="1"/>
          <p:nvPr/>
        </p:nvSpPr>
        <p:spPr>
          <a:xfrm>
            <a:off x="3949242" y="3986800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12"/>
          <p:cNvSpPr txBox="1"/>
          <p:nvPr/>
        </p:nvSpPr>
        <p:spPr>
          <a:xfrm>
            <a:off x="4412362" y="3986800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12"/>
          <p:cNvSpPr txBox="1"/>
          <p:nvPr/>
        </p:nvSpPr>
        <p:spPr>
          <a:xfrm>
            <a:off x="4888846" y="3986800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12"/>
          <p:cNvSpPr txBox="1"/>
          <p:nvPr/>
        </p:nvSpPr>
        <p:spPr>
          <a:xfrm>
            <a:off x="2476342" y="4053833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12"/>
          <p:cNvSpPr txBox="1"/>
          <p:nvPr/>
        </p:nvSpPr>
        <p:spPr>
          <a:xfrm>
            <a:off x="2945987" y="4053833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12"/>
          <p:cNvSpPr txBox="1"/>
          <p:nvPr/>
        </p:nvSpPr>
        <p:spPr>
          <a:xfrm>
            <a:off x="3466097" y="4053833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12"/>
          <p:cNvSpPr txBox="1"/>
          <p:nvPr/>
        </p:nvSpPr>
        <p:spPr>
          <a:xfrm>
            <a:off x="3942582" y="4053833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12"/>
          <p:cNvSpPr txBox="1"/>
          <p:nvPr/>
        </p:nvSpPr>
        <p:spPr>
          <a:xfrm>
            <a:off x="4405657" y="4053833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12"/>
          <p:cNvSpPr txBox="1"/>
          <p:nvPr/>
        </p:nvSpPr>
        <p:spPr>
          <a:xfrm>
            <a:off x="4888846" y="4053833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12"/>
          <p:cNvSpPr txBox="1"/>
          <p:nvPr/>
        </p:nvSpPr>
        <p:spPr>
          <a:xfrm>
            <a:off x="2476342" y="4120865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12"/>
          <p:cNvSpPr txBox="1"/>
          <p:nvPr/>
        </p:nvSpPr>
        <p:spPr>
          <a:xfrm>
            <a:off x="2939327" y="4120865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12"/>
          <p:cNvSpPr txBox="1"/>
          <p:nvPr/>
        </p:nvSpPr>
        <p:spPr>
          <a:xfrm>
            <a:off x="3469405" y="4120865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12"/>
          <p:cNvSpPr txBox="1"/>
          <p:nvPr/>
        </p:nvSpPr>
        <p:spPr>
          <a:xfrm>
            <a:off x="3949242" y="4120865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12"/>
          <p:cNvSpPr txBox="1"/>
          <p:nvPr/>
        </p:nvSpPr>
        <p:spPr>
          <a:xfrm>
            <a:off x="4412362" y="4120865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12"/>
          <p:cNvSpPr txBox="1"/>
          <p:nvPr/>
        </p:nvSpPr>
        <p:spPr>
          <a:xfrm>
            <a:off x="4888846" y="4120865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12"/>
          <p:cNvSpPr txBox="1"/>
          <p:nvPr/>
        </p:nvSpPr>
        <p:spPr>
          <a:xfrm>
            <a:off x="2469637" y="4187988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12"/>
          <p:cNvSpPr txBox="1"/>
          <p:nvPr/>
        </p:nvSpPr>
        <p:spPr>
          <a:xfrm>
            <a:off x="2945987" y="4187988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12"/>
          <p:cNvSpPr txBox="1"/>
          <p:nvPr/>
        </p:nvSpPr>
        <p:spPr>
          <a:xfrm>
            <a:off x="3469405" y="4187988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12"/>
          <p:cNvSpPr txBox="1"/>
          <p:nvPr/>
        </p:nvSpPr>
        <p:spPr>
          <a:xfrm>
            <a:off x="3949242" y="4187988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12"/>
          <p:cNvSpPr txBox="1"/>
          <p:nvPr/>
        </p:nvSpPr>
        <p:spPr>
          <a:xfrm>
            <a:off x="4409009" y="4187988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12"/>
          <p:cNvSpPr txBox="1"/>
          <p:nvPr/>
        </p:nvSpPr>
        <p:spPr>
          <a:xfrm>
            <a:off x="4888846" y="4187988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12"/>
          <p:cNvSpPr txBox="1"/>
          <p:nvPr/>
        </p:nvSpPr>
        <p:spPr>
          <a:xfrm>
            <a:off x="2945987" y="4255020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12"/>
          <p:cNvSpPr txBox="1"/>
          <p:nvPr/>
        </p:nvSpPr>
        <p:spPr>
          <a:xfrm>
            <a:off x="3472891" y="4255020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12"/>
          <p:cNvSpPr txBox="1"/>
          <p:nvPr/>
        </p:nvSpPr>
        <p:spPr>
          <a:xfrm>
            <a:off x="3949242" y="4255020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12"/>
          <p:cNvSpPr txBox="1"/>
          <p:nvPr/>
        </p:nvSpPr>
        <p:spPr>
          <a:xfrm>
            <a:off x="4412362" y="4255020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12"/>
          <p:cNvSpPr txBox="1"/>
          <p:nvPr/>
        </p:nvSpPr>
        <p:spPr>
          <a:xfrm>
            <a:off x="4888846" y="4255020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12"/>
          <p:cNvSpPr txBox="1"/>
          <p:nvPr/>
        </p:nvSpPr>
        <p:spPr>
          <a:xfrm>
            <a:off x="2476342" y="4248183"/>
            <a:ext cx="4953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0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 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2"/>
          <p:cNvSpPr txBox="1"/>
          <p:nvPr/>
        </p:nvSpPr>
        <p:spPr>
          <a:xfrm>
            <a:off x="3949242" y="4322187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2"/>
          <p:cNvSpPr txBox="1"/>
          <p:nvPr/>
        </p:nvSpPr>
        <p:spPr>
          <a:xfrm>
            <a:off x="3472891" y="4315484"/>
            <a:ext cx="4953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 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2"/>
          <p:cNvSpPr txBox="1"/>
          <p:nvPr/>
        </p:nvSpPr>
        <p:spPr>
          <a:xfrm>
            <a:off x="3949242" y="4389220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2"/>
          <p:cNvSpPr txBox="1"/>
          <p:nvPr/>
        </p:nvSpPr>
        <p:spPr>
          <a:xfrm>
            <a:off x="4412362" y="4315484"/>
            <a:ext cx="5143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 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2"/>
          <p:cNvSpPr txBox="1"/>
          <p:nvPr/>
        </p:nvSpPr>
        <p:spPr>
          <a:xfrm>
            <a:off x="4882007" y="4315484"/>
            <a:ext cx="6223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6350" lvl="0" marL="12700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 </a:t>
            </a: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2"/>
          <p:cNvSpPr txBox="1"/>
          <p:nvPr/>
        </p:nvSpPr>
        <p:spPr>
          <a:xfrm>
            <a:off x="2254152" y="4382517"/>
            <a:ext cx="49339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3175" lvl="0" marL="227965" marR="220979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2"/>
          <p:cNvSpPr txBox="1"/>
          <p:nvPr/>
        </p:nvSpPr>
        <p:spPr>
          <a:xfrm>
            <a:off x="3466097" y="4456253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2"/>
          <p:cNvSpPr txBox="1"/>
          <p:nvPr/>
        </p:nvSpPr>
        <p:spPr>
          <a:xfrm>
            <a:off x="3949242" y="4456253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2"/>
          <p:cNvSpPr txBox="1"/>
          <p:nvPr/>
        </p:nvSpPr>
        <p:spPr>
          <a:xfrm>
            <a:off x="4412362" y="4456253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2"/>
          <p:cNvSpPr txBox="1"/>
          <p:nvPr/>
        </p:nvSpPr>
        <p:spPr>
          <a:xfrm>
            <a:off x="4888846" y="4456253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12"/>
          <p:cNvSpPr txBox="1"/>
          <p:nvPr/>
        </p:nvSpPr>
        <p:spPr>
          <a:xfrm>
            <a:off x="3469405" y="4523375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12"/>
          <p:cNvSpPr txBox="1"/>
          <p:nvPr/>
        </p:nvSpPr>
        <p:spPr>
          <a:xfrm>
            <a:off x="3949242" y="4523375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12"/>
          <p:cNvSpPr txBox="1"/>
          <p:nvPr/>
        </p:nvSpPr>
        <p:spPr>
          <a:xfrm>
            <a:off x="4412362" y="4523375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12"/>
          <p:cNvSpPr txBox="1"/>
          <p:nvPr/>
        </p:nvSpPr>
        <p:spPr>
          <a:xfrm>
            <a:off x="4888846" y="4523375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12"/>
          <p:cNvSpPr txBox="1"/>
          <p:nvPr/>
        </p:nvSpPr>
        <p:spPr>
          <a:xfrm>
            <a:off x="2254152" y="4516671"/>
            <a:ext cx="49339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3175" lvl="0" marL="227965" marR="220979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12"/>
          <p:cNvSpPr txBox="1"/>
          <p:nvPr/>
        </p:nvSpPr>
        <p:spPr>
          <a:xfrm>
            <a:off x="3472891" y="4590408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12"/>
          <p:cNvSpPr txBox="1"/>
          <p:nvPr/>
        </p:nvSpPr>
        <p:spPr>
          <a:xfrm>
            <a:off x="3949242" y="4590408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12"/>
          <p:cNvSpPr txBox="1"/>
          <p:nvPr/>
        </p:nvSpPr>
        <p:spPr>
          <a:xfrm>
            <a:off x="4412362" y="4590408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12"/>
          <p:cNvSpPr txBox="1"/>
          <p:nvPr/>
        </p:nvSpPr>
        <p:spPr>
          <a:xfrm>
            <a:off x="4882007" y="4590408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12"/>
          <p:cNvSpPr txBox="1"/>
          <p:nvPr/>
        </p:nvSpPr>
        <p:spPr>
          <a:xfrm>
            <a:off x="3466097" y="4657440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12"/>
          <p:cNvSpPr txBox="1"/>
          <p:nvPr/>
        </p:nvSpPr>
        <p:spPr>
          <a:xfrm>
            <a:off x="3949242" y="4657440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2"/>
          <p:cNvSpPr txBox="1"/>
          <p:nvPr/>
        </p:nvSpPr>
        <p:spPr>
          <a:xfrm>
            <a:off x="4412362" y="4657440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12"/>
          <p:cNvSpPr txBox="1"/>
          <p:nvPr/>
        </p:nvSpPr>
        <p:spPr>
          <a:xfrm>
            <a:off x="4888846" y="4657440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12"/>
          <p:cNvSpPr txBox="1"/>
          <p:nvPr/>
        </p:nvSpPr>
        <p:spPr>
          <a:xfrm>
            <a:off x="2476342" y="4650603"/>
            <a:ext cx="4953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0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 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12"/>
          <p:cNvSpPr txBox="1"/>
          <p:nvPr/>
        </p:nvSpPr>
        <p:spPr>
          <a:xfrm>
            <a:off x="2945987" y="4315484"/>
            <a:ext cx="4953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 F F F F F 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12"/>
          <p:cNvSpPr txBox="1"/>
          <p:nvPr/>
        </p:nvSpPr>
        <p:spPr>
          <a:xfrm>
            <a:off x="3469405" y="4717904"/>
            <a:ext cx="5334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810" lvl="0" marL="15875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 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12"/>
          <p:cNvSpPr txBox="1"/>
          <p:nvPr/>
        </p:nvSpPr>
        <p:spPr>
          <a:xfrm>
            <a:off x="3949242" y="4717904"/>
            <a:ext cx="5206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 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12"/>
          <p:cNvSpPr txBox="1"/>
          <p:nvPr/>
        </p:nvSpPr>
        <p:spPr>
          <a:xfrm>
            <a:off x="4412362" y="4717904"/>
            <a:ext cx="4953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 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12"/>
          <p:cNvSpPr txBox="1"/>
          <p:nvPr/>
        </p:nvSpPr>
        <p:spPr>
          <a:xfrm>
            <a:off x="4888846" y="4717904"/>
            <a:ext cx="5206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 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12"/>
          <p:cNvSpPr txBox="1"/>
          <p:nvPr/>
        </p:nvSpPr>
        <p:spPr>
          <a:xfrm>
            <a:off x="2476342" y="4784937"/>
            <a:ext cx="5206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 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12"/>
          <p:cNvSpPr txBox="1"/>
          <p:nvPr/>
        </p:nvSpPr>
        <p:spPr>
          <a:xfrm>
            <a:off x="2945987" y="4784937"/>
            <a:ext cx="5143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 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12"/>
          <p:cNvSpPr txBox="1"/>
          <p:nvPr/>
        </p:nvSpPr>
        <p:spPr>
          <a:xfrm>
            <a:off x="3469405" y="4858673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12"/>
          <p:cNvSpPr txBox="1"/>
          <p:nvPr/>
        </p:nvSpPr>
        <p:spPr>
          <a:xfrm>
            <a:off x="2469637" y="4925795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12"/>
          <p:cNvSpPr txBox="1"/>
          <p:nvPr/>
        </p:nvSpPr>
        <p:spPr>
          <a:xfrm>
            <a:off x="2945987" y="4925795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12"/>
          <p:cNvSpPr txBox="1"/>
          <p:nvPr/>
        </p:nvSpPr>
        <p:spPr>
          <a:xfrm>
            <a:off x="3472891" y="4925795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12"/>
          <p:cNvSpPr txBox="1"/>
          <p:nvPr/>
        </p:nvSpPr>
        <p:spPr>
          <a:xfrm>
            <a:off x="2476342" y="4992827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12"/>
          <p:cNvSpPr txBox="1"/>
          <p:nvPr/>
        </p:nvSpPr>
        <p:spPr>
          <a:xfrm>
            <a:off x="1240840" y="3980097"/>
            <a:ext cx="738505" cy="1165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6350" marR="3098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Blue Parrotfish Princess Parrotfish Queen Parrotfish Midnight Parrotfish Rainbow Parrotfish Redband Parrotfish Red Tail Parrotfish Stoplight Parrotfish Striped Parrotfish Yellowtail Parrotfish Bluehead Wrasse Yellowhead Wrasse Hogfish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350" marR="2667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Spanish Hogfish Clown Wrasse Rainbow Wrasse Slippery Dick (wrasse)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12"/>
          <p:cNvSpPr txBox="1"/>
          <p:nvPr/>
        </p:nvSpPr>
        <p:spPr>
          <a:xfrm>
            <a:off x="1985738" y="3980097"/>
            <a:ext cx="265430" cy="1165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825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12"/>
          <p:cNvSpPr txBox="1"/>
          <p:nvPr/>
        </p:nvSpPr>
        <p:spPr>
          <a:xfrm>
            <a:off x="2476342" y="5059860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12"/>
          <p:cNvSpPr txBox="1"/>
          <p:nvPr/>
        </p:nvSpPr>
        <p:spPr>
          <a:xfrm>
            <a:off x="2747398" y="4986124"/>
            <a:ext cx="44323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5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810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12"/>
          <p:cNvSpPr txBox="1"/>
          <p:nvPr/>
        </p:nvSpPr>
        <p:spPr>
          <a:xfrm>
            <a:off x="3254065" y="4986124"/>
            <a:ext cx="4800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808" lvl="0" marL="224154" marR="21082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12"/>
          <p:cNvSpPr txBox="1"/>
          <p:nvPr/>
        </p:nvSpPr>
        <p:spPr>
          <a:xfrm>
            <a:off x="3740506" y="4851880"/>
            <a:ext cx="463550" cy="294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0979" marR="207645" rtl="0" algn="ctr">
              <a:lnSpc>
                <a:spcPct val="11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 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80" marR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80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12"/>
          <p:cNvSpPr txBox="1"/>
          <p:nvPr/>
        </p:nvSpPr>
        <p:spPr>
          <a:xfrm>
            <a:off x="4210286" y="4851880"/>
            <a:ext cx="446405" cy="294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904" lvl="0" marL="214629" marR="198120" rtl="0" algn="ctr">
              <a:lnSpc>
                <a:spcPct val="11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 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12"/>
          <p:cNvSpPr txBox="1"/>
          <p:nvPr/>
        </p:nvSpPr>
        <p:spPr>
          <a:xfrm>
            <a:off x="4888846" y="4851880"/>
            <a:ext cx="52069" cy="294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12"/>
          <p:cNvSpPr txBox="1"/>
          <p:nvPr/>
        </p:nvSpPr>
        <p:spPr>
          <a:xfrm>
            <a:off x="2945987" y="5130379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12"/>
          <p:cNvSpPr txBox="1"/>
          <p:nvPr/>
        </p:nvSpPr>
        <p:spPr>
          <a:xfrm>
            <a:off x="3949242" y="5130379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12"/>
          <p:cNvSpPr txBox="1"/>
          <p:nvPr/>
        </p:nvSpPr>
        <p:spPr>
          <a:xfrm>
            <a:off x="4412362" y="5130379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12"/>
          <p:cNvSpPr txBox="1"/>
          <p:nvPr/>
        </p:nvSpPr>
        <p:spPr>
          <a:xfrm>
            <a:off x="4888846" y="5130379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12"/>
          <p:cNvSpPr txBox="1"/>
          <p:nvPr/>
        </p:nvSpPr>
        <p:spPr>
          <a:xfrm>
            <a:off x="2945987" y="5197411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12"/>
          <p:cNvSpPr txBox="1"/>
          <p:nvPr/>
        </p:nvSpPr>
        <p:spPr>
          <a:xfrm>
            <a:off x="3949242" y="5197411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12"/>
          <p:cNvSpPr txBox="1"/>
          <p:nvPr/>
        </p:nvSpPr>
        <p:spPr>
          <a:xfrm>
            <a:off x="4409009" y="5197411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p12"/>
          <p:cNvSpPr txBox="1"/>
          <p:nvPr/>
        </p:nvSpPr>
        <p:spPr>
          <a:xfrm>
            <a:off x="4888846" y="5197411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12"/>
          <p:cNvSpPr txBox="1"/>
          <p:nvPr/>
        </p:nvSpPr>
        <p:spPr>
          <a:xfrm>
            <a:off x="1240840" y="5123676"/>
            <a:ext cx="738505" cy="294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6350" marR="259715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Black Bar Soldier Squirrelfish Longspine Squirrelfish Barred Cardinalfish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12"/>
          <p:cNvSpPr txBox="1"/>
          <p:nvPr/>
        </p:nvSpPr>
        <p:spPr>
          <a:xfrm>
            <a:off x="1985738" y="5123676"/>
            <a:ext cx="265430" cy="294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825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12"/>
          <p:cNvSpPr txBox="1"/>
          <p:nvPr/>
        </p:nvSpPr>
        <p:spPr>
          <a:xfrm>
            <a:off x="2257504" y="5123676"/>
            <a:ext cx="483234" cy="294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31140" marR="217804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 F F 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12"/>
          <p:cNvSpPr txBox="1"/>
          <p:nvPr/>
        </p:nvSpPr>
        <p:spPr>
          <a:xfrm>
            <a:off x="2747398" y="5257830"/>
            <a:ext cx="44323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04470" marR="19431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 </a:t>
            </a: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12"/>
          <p:cNvSpPr txBox="1"/>
          <p:nvPr/>
        </p:nvSpPr>
        <p:spPr>
          <a:xfrm>
            <a:off x="3254065" y="5123676"/>
            <a:ext cx="480059" cy="294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825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12"/>
          <p:cNvSpPr txBox="1"/>
          <p:nvPr/>
        </p:nvSpPr>
        <p:spPr>
          <a:xfrm>
            <a:off x="3740506" y="5257830"/>
            <a:ext cx="46355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0979" marR="207645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 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12"/>
          <p:cNvSpPr txBox="1"/>
          <p:nvPr/>
        </p:nvSpPr>
        <p:spPr>
          <a:xfrm>
            <a:off x="4412362" y="5257830"/>
            <a:ext cx="5143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12"/>
          <p:cNvSpPr txBox="1"/>
          <p:nvPr/>
        </p:nvSpPr>
        <p:spPr>
          <a:xfrm>
            <a:off x="4882007" y="5257830"/>
            <a:ext cx="6223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6350" lvl="0" marL="12700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12"/>
          <p:cNvSpPr txBox="1"/>
          <p:nvPr/>
        </p:nvSpPr>
        <p:spPr>
          <a:xfrm>
            <a:off x="2476342" y="5401950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12"/>
          <p:cNvSpPr txBox="1"/>
          <p:nvPr/>
        </p:nvSpPr>
        <p:spPr>
          <a:xfrm>
            <a:off x="2945987" y="5401950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12"/>
          <p:cNvSpPr txBox="1"/>
          <p:nvPr/>
        </p:nvSpPr>
        <p:spPr>
          <a:xfrm>
            <a:off x="3949242" y="5401950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12"/>
          <p:cNvSpPr txBox="1"/>
          <p:nvPr/>
        </p:nvSpPr>
        <p:spPr>
          <a:xfrm>
            <a:off x="4412362" y="5401950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12"/>
          <p:cNvSpPr txBox="1"/>
          <p:nvPr/>
        </p:nvSpPr>
        <p:spPr>
          <a:xfrm>
            <a:off x="2476342" y="5469117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12"/>
          <p:cNvSpPr txBox="1"/>
          <p:nvPr/>
        </p:nvSpPr>
        <p:spPr>
          <a:xfrm>
            <a:off x="2939327" y="5469117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12"/>
          <p:cNvSpPr txBox="1"/>
          <p:nvPr/>
        </p:nvSpPr>
        <p:spPr>
          <a:xfrm>
            <a:off x="3942582" y="5469117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12"/>
          <p:cNvSpPr txBox="1"/>
          <p:nvPr/>
        </p:nvSpPr>
        <p:spPr>
          <a:xfrm>
            <a:off x="4405657" y="5469117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12"/>
          <p:cNvSpPr txBox="1"/>
          <p:nvPr/>
        </p:nvSpPr>
        <p:spPr>
          <a:xfrm>
            <a:off x="2476342" y="5536150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12"/>
          <p:cNvSpPr txBox="1"/>
          <p:nvPr/>
        </p:nvSpPr>
        <p:spPr>
          <a:xfrm>
            <a:off x="2945987" y="5536150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12"/>
          <p:cNvSpPr txBox="1"/>
          <p:nvPr/>
        </p:nvSpPr>
        <p:spPr>
          <a:xfrm>
            <a:off x="3942582" y="5536150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12"/>
          <p:cNvSpPr txBox="1"/>
          <p:nvPr/>
        </p:nvSpPr>
        <p:spPr>
          <a:xfrm>
            <a:off x="4412362" y="5536150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12"/>
          <p:cNvSpPr txBox="1"/>
          <p:nvPr/>
        </p:nvSpPr>
        <p:spPr>
          <a:xfrm>
            <a:off x="1240840" y="5395113"/>
            <a:ext cx="738505" cy="361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6350" marR="458469" rtl="0" algn="l">
              <a:lnSpc>
                <a:spcPct val="11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Bridled Goby Neon Goby Glass Goby Colon Goby Sand Diver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12"/>
          <p:cNvSpPr txBox="1"/>
          <p:nvPr/>
        </p:nvSpPr>
        <p:spPr>
          <a:xfrm>
            <a:off x="1985738" y="5395113"/>
            <a:ext cx="265430" cy="361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50">
            <a:spAutoFit/>
          </a:bodyPr>
          <a:lstStyle/>
          <a:p>
            <a:pPr indent="0" lvl="0" marL="825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12"/>
          <p:cNvSpPr txBox="1"/>
          <p:nvPr/>
        </p:nvSpPr>
        <p:spPr>
          <a:xfrm>
            <a:off x="2476342" y="5670305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12"/>
          <p:cNvSpPr txBox="1"/>
          <p:nvPr/>
        </p:nvSpPr>
        <p:spPr>
          <a:xfrm>
            <a:off x="2945987" y="5670305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12"/>
          <p:cNvSpPr txBox="1"/>
          <p:nvPr/>
        </p:nvSpPr>
        <p:spPr>
          <a:xfrm>
            <a:off x="3254065" y="5395113"/>
            <a:ext cx="480059" cy="361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50">
            <a:spAutoFit/>
          </a:bodyPr>
          <a:lstStyle/>
          <a:p>
            <a:pPr indent="0" lvl="0" marL="825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12"/>
          <p:cNvSpPr txBox="1"/>
          <p:nvPr/>
        </p:nvSpPr>
        <p:spPr>
          <a:xfrm>
            <a:off x="3942582" y="5670305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12"/>
          <p:cNvSpPr txBox="1"/>
          <p:nvPr/>
        </p:nvSpPr>
        <p:spPr>
          <a:xfrm>
            <a:off x="4412362" y="5670305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12"/>
          <p:cNvSpPr txBox="1"/>
          <p:nvPr/>
        </p:nvSpPr>
        <p:spPr>
          <a:xfrm>
            <a:off x="4659907" y="5411299"/>
            <a:ext cx="503555" cy="33909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525">
            <a:spAutoFit/>
          </a:bodyPr>
          <a:lstStyle/>
          <a:p>
            <a:pPr indent="0" lvl="0" marL="5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80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80" marR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12"/>
          <p:cNvSpPr txBox="1"/>
          <p:nvPr/>
        </p:nvSpPr>
        <p:spPr>
          <a:xfrm>
            <a:off x="2257504" y="5733986"/>
            <a:ext cx="48323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905" lvl="0" marL="231140" marR="21844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 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12"/>
          <p:cNvSpPr txBox="1"/>
          <p:nvPr/>
        </p:nvSpPr>
        <p:spPr>
          <a:xfrm>
            <a:off x="2747398" y="5733986"/>
            <a:ext cx="44323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5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71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12"/>
          <p:cNvSpPr txBox="1"/>
          <p:nvPr/>
        </p:nvSpPr>
        <p:spPr>
          <a:xfrm>
            <a:off x="3740506" y="5733986"/>
            <a:ext cx="46355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0979" marR="207645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 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12"/>
          <p:cNvSpPr txBox="1"/>
          <p:nvPr/>
        </p:nvSpPr>
        <p:spPr>
          <a:xfrm>
            <a:off x="2476342" y="5874889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918;p12"/>
          <p:cNvSpPr txBox="1"/>
          <p:nvPr/>
        </p:nvSpPr>
        <p:spPr>
          <a:xfrm>
            <a:off x="2945987" y="5874889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12"/>
          <p:cNvSpPr txBox="1"/>
          <p:nvPr/>
        </p:nvSpPr>
        <p:spPr>
          <a:xfrm>
            <a:off x="3472891" y="5733986"/>
            <a:ext cx="51435" cy="226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12"/>
          <p:cNvSpPr txBox="1"/>
          <p:nvPr/>
        </p:nvSpPr>
        <p:spPr>
          <a:xfrm>
            <a:off x="3949242" y="5874889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12"/>
          <p:cNvSpPr txBox="1"/>
          <p:nvPr/>
        </p:nvSpPr>
        <p:spPr>
          <a:xfrm>
            <a:off x="4412362" y="5733986"/>
            <a:ext cx="51435" cy="226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12"/>
          <p:cNvSpPr txBox="1"/>
          <p:nvPr/>
        </p:nvSpPr>
        <p:spPr>
          <a:xfrm>
            <a:off x="4888846" y="5733986"/>
            <a:ext cx="51435" cy="226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12"/>
          <p:cNvSpPr txBox="1"/>
          <p:nvPr/>
        </p:nvSpPr>
        <p:spPr>
          <a:xfrm>
            <a:off x="2469637" y="5941922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12"/>
          <p:cNvSpPr txBox="1"/>
          <p:nvPr/>
        </p:nvSpPr>
        <p:spPr>
          <a:xfrm>
            <a:off x="2939327" y="5941922"/>
            <a:ext cx="62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12"/>
          <p:cNvSpPr txBox="1"/>
          <p:nvPr/>
        </p:nvSpPr>
        <p:spPr>
          <a:xfrm>
            <a:off x="3472891" y="5941922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Google Shape;926;p12"/>
          <p:cNvSpPr txBox="1"/>
          <p:nvPr/>
        </p:nvSpPr>
        <p:spPr>
          <a:xfrm>
            <a:off x="3949242" y="5941922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12"/>
          <p:cNvSpPr txBox="1"/>
          <p:nvPr/>
        </p:nvSpPr>
        <p:spPr>
          <a:xfrm>
            <a:off x="4412362" y="5941922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12"/>
          <p:cNvSpPr txBox="1"/>
          <p:nvPr/>
        </p:nvSpPr>
        <p:spPr>
          <a:xfrm>
            <a:off x="4888846" y="5941922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12"/>
          <p:cNvSpPr txBox="1"/>
          <p:nvPr/>
        </p:nvSpPr>
        <p:spPr>
          <a:xfrm>
            <a:off x="2476342" y="6008954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12"/>
          <p:cNvSpPr txBox="1"/>
          <p:nvPr/>
        </p:nvSpPr>
        <p:spPr>
          <a:xfrm>
            <a:off x="2945987" y="6008954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12"/>
          <p:cNvSpPr txBox="1"/>
          <p:nvPr/>
        </p:nvSpPr>
        <p:spPr>
          <a:xfrm>
            <a:off x="3472891" y="6008954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12"/>
          <p:cNvSpPr txBox="1"/>
          <p:nvPr/>
        </p:nvSpPr>
        <p:spPr>
          <a:xfrm>
            <a:off x="3949242" y="6008954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Google Shape;933;p12"/>
          <p:cNvSpPr txBox="1"/>
          <p:nvPr/>
        </p:nvSpPr>
        <p:spPr>
          <a:xfrm>
            <a:off x="4412362" y="6008954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p12"/>
          <p:cNvSpPr txBox="1"/>
          <p:nvPr/>
        </p:nvSpPr>
        <p:spPr>
          <a:xfrm>
            <a:off x="4888846" y="6008954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12"/>
          <p:cNvSpPr txBox="1"/>
          <p:nvPr/>
        </p:nvSpPr>
        <p:spPr>
          <a:xfrm>
            <a:off x="2476342" y="6076076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Google Shape;936;p12"/>
          <p:cNvSpPr txBox="1"/>
          <p:nvPr/>
        </p:nvSpPr>
        <p:spPr>
          <a:xfrm>
            <a:off x="2945987" y="6076076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12"/>
          <p:cNvSpPr txBox="1"/>
          <p:nvPr/>
        </p:nvSpPr>
        <p:spPr>
          <a:xfrm>
            <a:off x="3472891" y="6076076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12"/>
          <p:cNvSpPr txBox="1"/>
          <p:nvPr/>
        </p:nvSpPr>
        <p:spPr>
          <a:xfrm>
            <a:off x="3949242" y="6076076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12"/>
          <p:cNvSpPr txBox="1"/>
          <p:nvPr/>
        </p:nvSpPr>
        <p:spPr>
          <a:xfrm>
            <a:off x="4409009" y="6076076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12"/>
          <p:cNvSpPr txBox="1"/>
          <p:nvPr/>
        </p:nvSpPr>
        <p:spPr>
          <a:xfrm>
            <a:off x="4888846" y="6076076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12"/>
          <p:cNvSpPr txBox="1"/>
          <p:nvPr/>
        </p:nvSpPr>
        <p:spPr>
          <a:xfrm>
            <a:off x="2476342" y="6143114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12"/>
          <p:cNvSpPr txBox="1"/>
          <p:nvPr/>
        </p:nvSpPr>
        <p:spPr>
          <a:xfrm>
            <a:off x="2945987" y="6143114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12"/>
          <p:cNvSpPr txBox="1"/>
          <p:nvPr/>
        </p:nvSpPr>
        <p:spPr>
          <a:xfrm>
            <a:off x="3472891" y="6143114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12"/>
          <p:cNvSpPr txBox="1"/>
          <p:nvPr/>
        </p:nvSpPr>
        <p:spPr>
          <a:xfrm>
            <a:off x="3949242" y="6143114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12"/>
          <p:cNvSpPr txBox="1"/>
          <p:nvPr/>
        </p:nvSpPr>
        <p:spPr>
          <a:xfrm>
            <a:off x="4409009" y="6143114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p12"/>
          <p:cNvSpPr txBox="1"/>
          <p:nvPr/>
        </p:nvSpPr>
        <p:spPr>
          <a:xfrm>
            <a:off x="4888846" y="6143114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12"/>
          <p:cNvSpPr txBox="1"/>
          <p:nvPr/>
        </p:nvSpPr>
        <p:spPr>
          <a:xfrm>
            <a:off x="2476342" y="6210258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12"/>
          <p:cNvSpPr txBox="1"/>
          <p:nvPr/>
        </p:nvSpPr>
        <p:spPr>
          <a:xfrm>
            <a:off x="2945987" y="6210258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12"/>
          <p:cNvSpPr txBox="1"/>
          <p:nvPr/>
        </p:nvSpPr>
        <p:spPr>
          <a:xfrm>
            <a:off x="3472891" y="6210258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12"/>
          <p:cNvSpPr txBox="1"/>
          <p:nvPr/>
        </p:nvSpPr>
        <p:spPr>
          <a:xfrm>
            <a:off x="3949242" y="6210258"/>
            <a:ext cx="5270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p12"/>
          <p:cNvSpPr txBox="1"/>
          <p:nvPr/>
        </p:nvSpPr>
        <p:spPr>
          <a:xfrm>
            <a:off x="4412362" y="6210258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12"/>
          <p:cNvSpPr txBox="1"/>
          <p:nvPr/>
        </p:nvSpPr>
        <p:spPr>
          <a:xfrm>
            <a:off x="4888846" y="6210258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12"/>
          <p:cNvSpPr txBox="1"/>
          <p:nvPr/>
        </p:nvSpPr>
        <p:spPr>
          <a:xfrm>
            <a:off x="2476342" y="6277291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12"/>
          <p:cNvSpPr txBox="1"/>
          <p:nvPr/>
        </p:nvSpPr>
        <p:spPr>
          <a:xfrm>
            <a:off x="2945987" y="6277291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12"/>
          <p:cNvSpPr txBox="1"/>
          <p:nvPr/>
        </p:nvSpPr>
        <p:spPr>
          <a:xfrm>
            <a:off x="3469405" y="6277291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12"/>
          <p:cNvSpPr txBox="1"/>
          <p:nvPr/>
        </p:nvSpPr>
        <p:spPr>
          <a:xfrm>
            <a:off x="3949242" y="6277291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12"/>
          <p:cNvSpPr txBox="1"/>
          <p:nvPr/>
        </p:nvSpPr>
        <p:spPr>
          <a:xfrm>
            <a:off x="4412362" y="6277291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12"/>
          <p:cNvSpPr txBox="1"/>
          <p:nvPr/>
        </p:nvSpPr>
        <p:spPr>
          <a:xfrm>
            <a:off x="4888846" y="6277291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12"/>
          <p:cNvSpPr txBox="1"/>
          <p:nvPr/>
        </p:nvSpPr>
        <p:spPr>
          <a:xfrm>
            <a:off x="2476342" y="6344323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12"/>
          <p:cNvSpPr txBox="1"/>
          <p:nvPr/>
        </p:nvSpPr>
        <p:spPr>
          <a:xfrm>
            <a:off x="2945987" y="6344323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12"/>
          <p:cNvSpPr txBox="1"/>
          <p:nvPr/>
        </p:nvSpPr>
        <p:spPr>
          <a:xfrm>
            <a:off x="3472891" y="6344323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12"/>
          <p:cNvSpPr txBox="1"/>
          <p:nvPr/>
        </p:nvSpPr>
        <p:spPr>
          <a:xfrm>
            <a:off x="3949242" y="6344323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12"/>
          <p:cNvSpPr txBox="1"/>
          <p:nvPr/>
        </p:nvSpPr>
        <p:spPr>
          <a:xfrm>
            <a:off x="4412362" y="6344323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12"/>
          <p:cNvSpPr txBox="1"/>
          <p:nvPr/>
        </p:nvSpPr>
        <p:spPr>
          <a:xfrm>
            <a:off x="4888846" y="6344323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12"/>
          <p:cNvSpPr txBox="1"/>
          <p:nvPr/>
        </p:nvSpPr>
        <p:spPr>
          <a:xfrm>
            <a:off x="1240840" y="5733986"/>
            <a:ext cx="738505" cy="76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6350" marR="296545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Scrawled Cowfish Honeycomb Cowfish Balloon fish Sharpnose Puffer Spotted Trunkfish Smooth Trunkfish Spotted Goatfish Yellow Goatfish Trumpet Fish Porcupinefish Ocean Triggerfish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12"/>
          <p:cNvSpPr txBox="1"/>
          <p:nvPr/>
        </p:nvSpPr>
        <p:spPr>
          <a:xfrm>
            <a:off x="1985738" y="5733986"/>
            <a:ext cx="265430" cy="76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31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17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17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175" marR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17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17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175" marR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17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175" marR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17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175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12"/>
          <p:cNvSpPr txBox="1"/>
          <p:nvPr/>
        </p:nvSpPr>
        <p:spPr>
          <a:xfrm>
            <a:off x="2476342" y="6411468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12"/>
          <p:cNvSpPr txBox="1"/>
          <p:nvPr/>
        </p:nvSpPr>
        <p:spPr>
          <a:xfrm>
            <a:off x="2945987" y="6411468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12"/>
          <p:cNvSpPr txBox="1"/>
          <p:nvPr/>
        </p:nvSpPr>
        <p:spPr>
          <a:xfrm>
            <a:off x="3472891" y="6411468"/>
            <a:ext cx="495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12"/>
          <p:cNvSpPr txBox="1"/>
          <p:nvPr/>
        </p:nvSpPr>
        <p:spPr>
          <a:xfrm>
            <a:off x="3949242" y="6411468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12"/>
          <p:cNvSpPr txBox="1"/>
          <p:nvPr/>
        </p:nvSpPr>
        <p:spPr>
          <a:xfrm>
            <a:off x="4412362" y="6411468"/>
            <a:ext cx="5143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12"/>
          <p:cNvSpPr txBox="1"/>
          <p:nvPr/>
        </p:nvSpPr>
        <p:spPr>
          <a:xfrm>
            <a:off x="4888846" y="6411468"/>
            <a:ext cx="5206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p12"/>
          <p:cNvSpPr txBox="1"/>
          <p:nvPr/>
        </p:nvSpPr>
        <p:spPr>
          <a:xfrm>
            <a:off x="1240840" y="6494552"/>
            <a:ext cx="738505" cy="641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635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Green Moray Eel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p12"/>
          <p:cNvSpPr txBox="1"/>
          <p:nvPr/>
        </p:nvSpPr>
        <p:spPr>
          <a:xfrm>
            <a:off x="1982386" y="6491201"/>
            <a:ext cx="271780" cy="7048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525">
            <a:spAutoFit/>
          </a:bodyPr>
          <a:lstStyle/>
          <a:p>
            <a:pPr indent="0" lvl="0" marL="31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12"/>
          <p:cNvSpPr txBox="1"/>
          <p:nvPr/>
        </p:nvSpPr>
        <p:spPr>
          <a:xfrm>
            <a:off x="2257504" y="6481852"/>
            <a:ext cx="483234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5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12"/>
          <p:cNvSpPr txBox="1"/>
          <p:nvPr/>
        </p:nvSpPr>
        <p:spPr>
          <a:xfrm>
            <a:off x="2747398" y="6481852"/>
            <a:ext cx="443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571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Google Shape;977;p12"/>
          <p:cNvSpPr txBox="1"/>
          <p:nvPr/>
        </p:nvSpPr>
        <p:spPr>
          <a:xfrm>
            <a:off x="3254065" y="6481852"/>
            <a:ext cx="48005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825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Google Shape;978;p12"/>
          <p:cNvSpPr txBox="1"/>
          <p:nvPr/>
        </p:nvSpPr>
        <p:spPr>
          <a:xfrm>
            <a:off x="3740506" y="6481852"/>
            <a:ext cx="46355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5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Google Shape;979;p12"/>
          <p:cNvSpPr txBox="1"/>
          <p:nvPr/>
        </p:nvSpPr>
        <p:spPr>
          <a:xfrm>
            <a:off x="4210286" y="6481852"/>
            <a:ext cx="44640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825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p12"/>
          <p:cNvSpPr txBox="1"/>
          <p:nvPr/>
        </p:nvSpPr>
        <p:spPr>
          <a:xfrm>
            <a:off x="4663259" y="6481852"/>
            <a:ext cx="49720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5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12"/>
          <p:cNvSpPr txBox="1"/>
          <p:nvPr/>
        </p:nvSpPr>
        <p:spPr>
          <a:xfrm>
            <a:off x="1240840" y="6552237"/>
            <a:ext cx="73850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6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Nurse Shark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12"/>
          <p:cNvSpPr txBox="1"/>
          <p:nvPr/>
        </p:nvSpPr>
        <p:spPr>
          <a:xfrm>
            <a:off x="1982386" y="6561585"/>
            <a:ext cx="271780" cy="7048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525">
            <a:spAutoFit/>
          </a:bodyPr>
          <a:lstStyle/>
          <a:p>
            <a:pPr indent="0" lvl="0" marL="31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12"/>
          <p:cNvSpPr txBox="1"/>
          <p:nvPr/>
        </p:nvSpPr>
        <p:spPr>
          <a:xfrm>
            <a:off x="2257504" y="6552237"/>
            <a:ext cx="483234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p12"/>
          <p:cNvSpPr txBox="1"/>
          <p:nvPr/>
        </p:nvSpPr>
        <p:spPr>
          <a:xfrm>
            <a:off x="2747398" y="6552237"/>
            <a:ext cx="44323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571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12"/>
          <p:cNvSpPr txBox="1"/>
          <p:nvPr/>
        </p:nvSpPr>
        <p:spPr>
          <a:xfrm>
            <a:off x="3254065" y="6552237"/>
            <a:ext cx="480059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825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p12"/>
          <p:cNvSpPr txBox="1"/>
          <p:nvPr/>
        </p:nvSpPr>
        <p:spPr>
          <a:xfrm>
            <a:off x="3740506" y="6552237"/>
            <a:ext cx="463550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5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Google Shape;987;p12"/>
          <p:cNvSpPr txBox="1"/>
          <p:nvPr/>
        </p:nvSpPr>
        <p:spPr>
          <a:xfrm>
            <a:off x="4210286" y="6552237"/>
            <a:ext cx="44640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825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p12"/>
          <p:cNvSpPr txBox="1"/>
          <p:nvPr/>
        </p:nvSpPr>
        <p:spPr>
          <a:xfrm>
            <a:off x="4663259" y="6552237"/>
            <a:ext cx="497205" cy="8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5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12"/>
          <p:cNvSpPr txBox="1"/>
          <p:nvPr/>
        </p:nvSpPr>
        <p:spPr>
          <a:xfrm>
            <a:off x="1557008" y="1065648"/>
            <a:ext cx="3466465" cy="166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225">
            <a:spAutoFit/>
          </a:bodyPr>
          <a:lstStyle/>
          <a:p>
            <a:pPr indent="0" lvl="0" marL="104266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Unprotected	Protected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Fish	Group	Snappers Ledge	Pickels Reef	Christ of the Abyss	Benwood	French Reef	Molasses</a:t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0" name="Google Shape;990;p12"/>
          <p:cNvGrpSpPr/>
          <p:nvPr/>
        </p:nvGrpSpPr>
        <p:grpSpPr>
          <a:xfrm>
            <a:off x="1237475" y="1085118"/>
            <a:ext cx="3932911" cy="5553717"/>
            <a:chOff x="1237475" y="1085118"/>
            <a:chExt cx="3932911" cy="5553717"/>
          </a:xfrm>
        </p:grpSpPr>
        <p:sp>
          <p:nvSpPr>
            <p:cNvPr id="991" name="Google Shape;991;p12"/>
            <p:cNvSpPr/>
            <p:nvPr/>
          </p:nvSpPr>
          <p:spPr>
            <a:xfrm>
              <a:off x="1239164" y="1086793"/>
              <a:ext cx="1010285" cy="0"/>
            </a:xfrm>
            <a:custGeom>
              <a:rect b="b" l="l" r="r" t="t"/>
              <a:pathLst>
                <a:path extrusionOk="0" h="120000" w="1010285">
                  <a:moveTo>
                    <a:pt x="0" y="0"/>
                  </a:moveTo>
                  <a:lnTo>
                    <a:pt x="1009981" y="0"/>
                  </a:lnTo>
                </a:path>
              </a:pathLst>
            </a:custGeom>
            <a:noFill/>
            <a:ln cap="flat" cmpd="sng" w="9525">
              <a:solidFill>
                <a:srgbClr val="DFDF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2"/>
            <p:cNvSpPr/>
            <p:nvPr/>
          </p:nvSpPr>
          <p:spPr>
            <a:xfrm>
              <a:off x="1237487" y="1085140"/>
              <a:ext cx="1013460" cy="3810"/>
            </a:xfrm>
            <a:custGeom>
              <a:rect b="b" l="l" r="r" t="t"/>
              <a:pathLst>
                <a:path extrusionOk="0" h="3809" w="1013460">
                  <a:moveTo>
                    <a:pt x="1013311" y="0"/>
                  </a:moveTo>
                  <a:lnTo>
                    <a:pt x="0" y="0"/>
                  </a:lnTo>
                  <a:lnTo>
                    <a:pt x="0" y="3351"/>
                  </a:lnTo>
                  <a:lnTo>
                    <a:pt x="1013311" y="3351"/>
                  </a:lnTo>
                  <a:lnTo>
                    <a:pt x="1013311" y="0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2"/>
            <p:cNvSpPr/>
            <p:nvPr/>
          </p:nvSpPr>
          <p:spPr>
            <a:xfrm>
              <a:off x="2254174" y="1085118"/>
              <a:ext cx="3810" cy="3810"/>
            </a:xfrm>
            <a:custGeom>
              <a:rect b="b" l="l" r="r" t="t"/>
              <a:pathLst>
                <a:path extrusionOk="0" h="3809" w="3810">
                  <a:moveTo>
                    <a:pt x="0" y="1675"/>
                  </a:moveTo>
                  <a:lnTo>
                    <a:pt x="490" y="490"/>
                  </a:lnTo>
                  <a:lnTo>
                    <a:pt x="1676" y="0"/>
                  </a:lnTo>
                  <a:lnTo>
                    <a:pt x="2861" y="490"/>
                  </a:lnTo>
                  <a:lnTo>
                    <a:pt x="3352" y="1675"/>
                  </a:lnTo>
                  <a:lnTo>
                    <a:pt x="2861" y="2860"/>
                  </a:lnTo>
                  <a:lnTo>
                    <a:pt x="1676" y="3351"/>
                  </a:lnTo>
                  <a:lnTo>
                    <a:pt x="490" y="2860"/>
                  </a:lnTo>
                  <a:lnTo>
                    <a:pt x="0" y="1675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2"/>
            <p:cNvSpPr/>
            <p:nvPr/>
          </p:nvSpPr>
          <p:spPr>
            <a:xfrm>
              <a:off x="2257501" y="1085151"/>
              <a:ext cx="2908935" cy="3810"/>
            </a:xfrm>
            <a:custGeom>
              <a:rect b="b" l="l" r="r" t="t"/>
              <a:pathLst>
                <a:path extrusionOk="0" h="3809" w="2908935">
                  <a:moveTo>
                    <a:pt x="939469" y="0"/>
                  </a:moveTo>
                  <a:lnTo>
                    <a:pt x="0" y="0"/>
                  </a:lnTo>
                  <a:lnTo>
                    <a:pt x="0" y="3352"/>
                  </a:lnTo>
                  <a:lnTo>
                    <a:pt x="939469" y="3352"/>
                  </a:lnTo>
                  <a:lnTo>
                    <a:pt x="939469" y="0"/>
                  </a:lnTo>
                  <a:close/>
                </a:path>
                <a:path extrusionOk="0" h="3809" w="2908935">
                  <a:moveTo>
                    <a:pt x="2908858" y="0"/>
                  </a:moveTo>
                  <a:lnTo>
                    <a:pt x="996543" y="0"/>
                  </a:lnTo>
                  <a:lnTo>
                    <a:pt x="996543" y="3352"/>
                  </a:lnTo>
                  <a:lnTo>
                    <a:pt x="2908858" y="3352"/>
                  </a:lnTo>
                  <a:lnTo>
                    <a:pt x="29088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2"/>
            <p:cNvSpPr/>
            <p:nvPr/>
          </p:nvSpPr>
          <p:spPr>
            <a:xfrm>
              <a:off x="5163233" y="1085118"/>
              <a:ext cx="3810" cy="3810"/>
            </a:xfrm>
            <a:custGeom>
              <a:rect b="b" l="l" r="r" t="t"/>
              <a:pathLst>
                <a:path extrusionOk="0" h="3809" w="3810">
                  <a:moveTo>
                    <a:pt x="0" y="1675"/>
                  </a:moveTo>
                  <a:lnTo>
                    <a:pt x="490" y="490"/>
                  </a:lnTo>
                  <a:lnTo>
                    <a:pt x="1676" y="0"/>
                  </a:lnTo>
                  <a:lnTo>
                    <a:pt x="2861" y="490"/>
                  </a:lnTo>
                  <a:lnTo>
                    <a:pt x="3352" y="1675"/>
                  </a:lnTo>
                  <a:lnTo>
                    <a:pt x="2861" y="2860"/>
                  </a:lnTo>
                  <a:lnTo>
                    <a:pt x="1676" y="3351"/>
                  </a:lnTo>
                  <a:lnTo>
                    <a:pt x="490" y="2860"/>
                  </a:lnTo>
                  <a:lnTo>
                    <a:pt x="0" y="1675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2"/>
            <p:cNvSpPr/>
            <p:nvPr/>
          </p:nvSpPr>
          <p:spPr>
            <a:xfrm>
              <a:off x="1239164" y="1086793"/>
              <a:ext cx="0" cy="64135"/>
            </a:xfrm>
            <a:custGeom>
              <a:rect b="b" l="l" r="r" t="t"/>
              <a:pathLst>
                <a:path extrusionOk="0" h="64134" w="120000">
                  <a:moveTo>
                    <a:pt x="0" y="0"/>
                  </a:moveTo>
                  <a:lnTo>
                    <a:pt x="0" y="63681"/>
                  </a:lnTo>
                </a:path>
              </a:pathLst>
            </a:custGeom>
            <a:noFill/>
            <a:ln cap="flat" cmpd="sng" w="9525">
              <a:solidFill>
                <a:srgbClr val="DFDF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2"/>
            <p:cNvSpPr/>
            <p:nvPr/>
          </p:nvSpPr>
          <p:spPr>
            <a:xfrm>
              <a:off x="1237487" y="1085140"/>
              <a:ext cx="3810" cy="67310"/>
            </a:xfrm>
            <a:custGeom>
              <a:rect b="b" l="l" r="r" t="t"/>
              <a:pathLst>
                <a:path extrusionOk="0" h="67309" w="3809">
                  <a:moveTo>
                    <a:pt x="3352" y="0"/>
                  </a:moveTo>
                  <a:lnTo>
                    <a:pt x="0" y="0"/>
                  </a:lnTo>
                  <a:lnTo>
                    <a:pt x="0" y="67032"/>
                  </a:lnTo>
                  <a:lnTo>
                    <a:pt x="3352" y="67032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2"/>
            <p:cNvSpPr/>
            <p:nvPr/>
          </p:nvSpPr>
          <p:spPr>
            <a:xfrm>
              <a:off x="1984084" y="1086793"/>
              <a:ext cx="0" cy="64135"/>
            </a:xfrm>
            <a:custGeom>
              <a:rect b="b" l="l" r="r" t="t"/>
              <a:pathLst>
                <a:path extrusionOk="0" h="64134" w="120000">
                  <a:moveTo>
                    <a:pt x="0" y="0"/>
                  </a:moveTo>
                  <a:lnTo>
                    <a:pt x="0" y="63681"/>
                  </a:lnTo>
                </a:path>
              </a:pathLst>
            </a:custGeom>
            <a:noFill/>
            <a:ln cap="flat" cmpd="sng" w="9525">
              <a:solidFill>
                <a:srgbClr val="DFDF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2"/>
            <p:cNvSpPr/>
            <p:nvPr/>
          </p:nvSpPr>
          <p:spPr>
            <a:xfrm>
              <a:off x="1982386" y="1085140"/>
              <a:ext cx="3810" cy="67310"/>
            </a:xfrm>
            <a:custGeom>
              <a:rect b="b" l="l" r="r" t="t"/>
              <a:pathLst>
                <a:path extrusionOk="0" h="67309" w="3810">
                  <a:moveTo>
                    <a:pt x="3352" y="0"/>
                  </a:moveTo>
                  <a:lnTo>
                    <a:pt x="0" y="0"/>
                  </a:lnTo>
                  <a:lnTo>
                    <a:pt x="0" y="67032"/>
                  </a:lnTo>
                  <a:lnTo>
                    <a:pt x="3352" y="67032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2"/>
            <p:cNvSpPr/>
            <p:nvPr/>
          </p:nvSpPr>
          <p:spPr>
            <a:xfrm>
              <a:off x="2744068" y="1085118"/>
              <a:ext cx="3810" cy="3810"/>
            </a:xfrm>
            <a:custGeom>
              <a:rect b="b" l="l" r="r" t="t"/>
              <a:pathLst>
                <a:path extrusionOk="0" h="3809" w="3810">
                  <a:moveTo>
                    <a:pt x="0" y="1675"/>
                  </a:moveTo>
                  <a:lnTo>
                    <a:pt x="490" y="490"/>
                  </a:lnTo>
                  <a:lnTo>
                    <a:pt x="1676" y="0"/>
                  </a:lnTo>
                  <a:lnTo>
                    <a:pt x="2861" y="490"/>
                  </a:lnTo>
                  <a:lnTo>
                    <a:pt x="3352" y="1675"/>
                  </a:lnTo>
                  <a:lnTo>
                    <a:pt x="2861" y="2860"/>
                  </a:lnTo>
                  <a:lnTo>
                    <a:pt x="1676" y="3351"/>
                  </a:lnTo>
                  <a:lnTo>
                    <a:pt x="490" y="2860"/>
                  </a:lnTo>
                  <a:lnTo>
                    <a:pt x="0" y="1675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2"/>
            <p:cNvSpPr/>
            <p:nvPr/>
          </p:nvSpPr>
          <p:spPr>
            <a:xfrm>
              <a:off x="1240840" y="1152173"/>
              <a:ext cx="1956435" cy="6985"/>
            </a:xfrm>
            <a:custGeom>
              <a:rect b="b" l="l" r="r" t="t"/>
              <a:pathLst>
                <a:path extrusionOk="0" h="6984" w="1956435">
                  <a:moveTo>
                    <a:pt x="1956134" y="0"/>
                  </a:moveTo>
                  <a:lnTo>
                    <a:pt x="0" y="0"/>
                  </a:lnTo>
                  <a:lnTo>
                    <a:pt x="0" y="6703"/>
                  </a:lnTo>
                  <a:lnTo>
                    <a:pt x="1956134" y="6703"/>
                  </a:lnTo>
                  <a:lnTo>
                    <a:pt x="1956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2"/>
            <p:cNvSpPr/>
            <p:nvPr/>
          </p:nvSpPr>
          <p:spPr>
            <a:xfrm>
              <a:off x="3737127" y="1085125"/>
              <a:ext cx="926465" cy="3810"/>
            </a:xfrm>
            <a:custGeom>
              <a:rect b="b" l="l" r="r" t="t"/>
              <a:pathLst>
                <a:path extrusionOk="0" h="3809" w="926464">
                  <a:moveTo>
                    <a:pt x="3352" y="1676"/>
                  </a:moveTo>
                  <a:lnTo>
                    <a:pt x="2857" y="495"/>
                  </a:lnTo>
                  <a:lnTo>
                    <a:pt x="1676" y="0"/>
                  </a:lnTo>
                  <a:lnTo>
                    <a:pt x="495" y="495"/>
                  </a:lnTo>
                  <a:lnTo>
                    <a:pt x="0" y="1676"/>
                  </a:lnTo>
                  <a:lnTo>
                    <a:pt x="495" y="2857"/>
                  </a:lnTo>
                  <a:lnTo>
                    <a:pt x="1676" y="3352"/>
                  </a:lnTo>
                  <a:lnTo>
                    <a:pt x="2857" y="2857"/>
                  </a:lnTo>
                  <a:lnTo>
                    <a:pt x="3352" y="1676"/>
                  </a:lnTo>
                  <a:close/>
                </a:path>
                <a:path extrusionOk="0" h="3809" w="926464">
                  <a:moveTo>
                    <a:pt x="473125" y="1676"/>
                  </a:moveTo>
                  <a:lnTo>
                    <a:pt x="472643" y="495"/>
                  </a:lnTo>
                  <a:lnTo>
                    <a:pt x="471449" y="0"/>
                  </a:lnTo>
                  <a:lnTo>
                    <a:pt x="470268" y="495"/>
                  </a:lnTo>
                  <a:lnTo>
                    <a:pt x="469773" y="1676"/>
                  </a:lnTo>
                  <a:lnTo>
                    <a:pt x="470268" y="2857"/>
                  </a:lnTo>
                  <a:lnTo>
                    <a:pt x="471449" y="3352"/>
                  </a:lnTo>
                  <a:lnTo>
                    <a:pt x="472643" y="2857"/>
                  </a:lnTo>
                  <a:lnTo>
                    <a:pt x="473125" y="1676"/>
                  </a:lnTo>
                  <a:close/>
                </a:path>
                <a:path extrusionOk="0" h="3809" w="926464">
                  <a:moveTo>
                    <a:pt x="926147" y="1676"/>
                  </a:moveTo>
                  <a:lnTo>
                    <a:pt x="925652" y="495"/>
                  </a:lnTo>
                  <a:lnTo>
                    <a:pt x="924471" y="0"/>
                  </a:lnTo>
                  <a:lnTo>
                    <a:pt x="923290" y="495"/>
                  </a:lnTo>
                  <a:lnTo>
                    <a:pt x="922794" y="1676"/>
                  </a:lnTo>
                  <a:lnTo>
                    <a:pt x="923290" y="2857"/>
                  </a:lnTo>
                  <a:lnTo>
                    <a:pt x="924471" y="3352"/>
                  </a:lnTo>
                  <a:lnTo>
                    <a:pt x="925652" y="2857"/>
                  </a:lnTo>
                  <a:lnTo>
                    <a:pt x="926147" y="1676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2"/>
            <p:cNvSpPr/>
            <p:nvPr/>
          </p:nvSpPr>
          <p:spPr>
            <a:xfrm>
              <a:off x="3254054" y="1152173"/>
              <a:ext cx="1912620" cy="6985"/>
            </a:xfrm>
            <a:custGeom>
              <a:rect b="b" l="l" r="r" t="t"/>
              <a:pathLst>
                <a:path extrusionOk="0" h="6984" w="1912620">
                  <a:moveTo>
                    <a:pt x="1912553" y="0"/>
                  </a:moveTo>
                  <a:lnTo>
                    <a:pt x="0" y="0"/>
                  </a:lnTo>
                  <a:lnTo>
                    <a:pt x="0" y="6703"/>
                  </a:lnTo>
                  <a:lnTo>
                    <a:pt x="1912553" y="6703"/>
                  </a:lnTo>
                  <a:lnTo>
                    <a:pt x="19125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2"/>
            <p:cNvSpPr/>
            <p:nvPr/>
          </p:nvSpPr>
          <p:spPr>
            <a:xfrm>
              <a:off x="1242516" y="1224345"/>
              <a:ext cx="1946275" cy="0"/>
            </a:xfrm>
            <a:custGeom>
              <a:rect b="b" l="l" r="r" t="t"/>
              <a:pathLst>
                <a:path extrusionOk="0" h="120000" w="1946275">
                  <a:moveTo>
                    <a:pt x="0" y="0"/>
                  </a:moveTo>
                  <a:lnTo>
                    <a:pt x="194605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2"/>
            <p:cNvSpPr/>
            <p:nvPr/>
          </p:nvSpPr>
          <p:spPr>
            <a:xfrm>
              <a:off x="1240840" y="1222647"/>
              <a:ext cx="1949450" cy="3810"/>
            </a:xfrm>
            <a:custGeom>
              <a:rect b="b" l="l" r="r" t="t"/>
              <a:pathLst>
                <a:path extrusionOk="0" h="3809" w="1949450">
                  <a:moveTo>
                    <a:pt x="1949429" y="0"/>
                  </a:moveTo>
                  <a:lnTo>
                    <a:pt x="0" y="0"/>
                  </a:lnTo>
                  <a:lnTo>
                    <a:pt x="0" y="3351"/>
                  </a:lnTo>
                  <a:lnTo>
                    <a:pt x="1949429" y="3351"/>
                  </a:lnTo>
                  <a:lnTo>
                    <a:pt x="19494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2"/>
            <p:cNvSpPr/>
            <p:nvPr/>
          </p:nvSpPr>
          <p:spPr>
            <a:xfrm>
              <a:off x="1242516" y="1231048"/>
              <a:ext cx="1946275" cy="0"/>
            </a:xfrm>
            <a:custGeom>
              <a:rect b="b" l="l" r="r" t="t"/>
              <a:pathLst>
                <a:path extrusionOk="0" h="120000" w="1946275">
                  <a:moveTo>
                    <a:pt x="0" y="0"/>
                  </a:moveTo>
                  <a:lnTo>
                    <a:pt x="194605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2"/>
            <p:cNvSpPr/>
            <p:nvPr/>
          </p:nvSpPr>
          <p:spPr>
            <a:xfrm>
              <a:off x="1240840" y="1229350"/>
              <a:ext cx="1949450" cy="3810"/>
            </a:xfrm>
            <a:custGeom>
              <a:rect b="b" l="l" r="r" t="t"/>
              <a:pathLst>
                <a:path extrusionOk="0" h="3809" w="1949450">
                  <a:moveTo>
                    <a:pt x="1949429" y="0"/>
                  </a:moveTo>
                  <a:lnTo>
                    <a:pt x="0" y="0"/>
                  </a:lnTo>
                  <a:lnTo>
                    <a:pt x="0" y="3351"/>
                  </a:lnTo>
                  <a:lnTo>
                    <a:pt x="1949429" y="3351"/>
                  </a:lnTo>
                  <a:lnTo>
                    <a:pt x="19494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2"/>
            <p:cNvSpPr/>
            <p:nvPr/>
          </p:nvSpPr>
          <p:spPr>
            <a:xfrm>
              <a:off x="3255708" y="1224345"/>
              <a:ext cx="1903095" cy="0"/>
            </a:xfrm>
            <a:custGeom>
              <a:rect b="b" l="l" r="r" t="t"/>
              <a:pathLst>
                <a:path extrusionOk="0" h="120000" w="1903095">
                  <a:moveTo>
                    <a:pt x="0" y="0"/>
                  </a:moveTo>
                  <a:lnTo>
                    <a:pt x="1902496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2"/>
            <p:cNvSpPr/>
            <p:nvPr/>
          </p:nvSpPr>
          <p:spPr>
            <a:xfrm>
              <a:off x="3254054" y="1222647"/>
              <a:ext cx="1906270" cy="3810"/>
            </a:xfrm>
            <a:custGeom>
              <a:rect b="b" l="l" r="r" t="t"/>
              <a:pathLst>
                <a:path extrusionOk="0" h="3809" w="1906270">
                  <a:moveTo>
                    <a:pt x="1905848" y="0"/>
                  </a:moveTo>
                  <a:lnTo>
                    <a:pt x="0" y="0"/>
                  </a:lnTo>
                  <a:lnTo>
                    <a:pt x="0" y="3351"/>
                  </a:lnTo>
                  <a:lnTo>
                    <a:pt x="1905848" y="3351"/>
                  </a:lnTo>
                  <a:lnTo>
                    <a:pt x="19058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2"/>
            <p:cNvSpPr/>
            <p:nvPr/>
          </p:nvSpPr>
          <p:spPr>
            <a:xfrm>
              <a:off x="3255708" y="1231048"/>
              <a:ext cx="1903095" cy="0"/>
            </a:xfrm>
            <a:custGeom>
              <a:rect b="b" l="l" r="r" t="t"/>
              <a:pathLst>
                <a:path extrusionOk="0" h="120000" w="1903095">
                  <a:moveTo>
                    <a:pt x="0" y="0"/>
                  </a:moveTo>
                  <a:lnTo>
                    <a:pt x="1902496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2"/>
            <p:cNvSpPr/>
            <p:nvPr/>
          </p:nvSpPr>
          <p:spPr>
            <a:xfrm>
              <a:off x="1237475" y="1085151"/>
              <a:ext cx="3929379" cy="5550535"/>
            </a:xfrm>
            <a:custGeom>
              <a:rect b="b" l="l" r="r" t="t"/>
              <a:pathLst>
                <a:path extrusionOk="0" h="5550534" w="3929379">
                  <a:moveTo>
                    <a:pt x="3352" y="66979"/>
                  </a:moveTo>
                  <a:lnTo>
                    <a:pt x="0" y="66979"/>
                  </a:lnTo>
                  <a:lnTo>
                    <a:pt x="0" y="1220749"/>
                  </a:lnTo>
                  <a:lnTo>
                    <a:pt x="3352" y="1220749"/>
                  </a:lnTo>
                  <a:lnTo>
                    <a:pt x="3352" y="66979"/>
                  </a:lnTo>
                  <a:close/>
                </a:path>
                <a:path extrusionOk="0" h="5550534" w="3929379">
                  <a:moveTo>
                    <a:pt x="748258" y="73710"/>
                  </a:moveTo>
                  <a:lnTo>
                    <a:pt x="741553" y="73710"/>
                  </a:lnTo>
                  <a:lnTo>
                    <a:pt x="741553" y="137502"/>
                  </a:lnTo>
                  <a:lnTo>
                    <a:pt x="748258" y="137502"/>
                  </a:lnTo>
                  <a:lnTo>
                    <a:pt x="748258" y="73710"/>
                  </a:lnTo>
                  <a:close/>
                </a:path>
                <a:path extrusionOk="0" h="5550534" w="3929379">
                  <a:moveTo>
                    <a:pt x="1020025" y="0"/>
                  </a:moveTo>
                  <a:lnTo>
                    <a:pt x="1013320" y="0"/>
                  </a:lnTo>
                  <a:lnTo>
                    <a:pt x="1013320" y="137502"/>
                  </a:lnTo>
                  <a:lnTo>
                    <a:pt x="1020025" y="137502"/>
                  </a:lnTo>
                  <a:lnTo>
                    <a:pt x="1020025" y="0"/>
                  </a:lnTo>
                  <a:close/>
                </a:path>
                <a:path extrusionOk="0" h="5550534" w="3929379">
                  <a:moveTo>
                    <a:pt x="1509915" y="73710"/>
                  </a:moveTo>
                  <a:lnTo>
                    <a:pt x="1503210" y="73710"/>
                  </a:lnTo>
                  <a:lnTo>
                    <a:pt x="1503210" y="137502"/>
                  </a:lnTo>
                  <a:lnTo>
                    <a:pt x="1509915" y="137502"/>
                  </a:lnTo>
                  <a:lnTo>
                    <a:pt x="1509915" y="73710"/>
                  </a:lnTo>
                  <a:close/>
                </a:path>
                <a:path extrusionOk="0" h="5550534" w="3929379">
                  <a:moveTo>
                    <a:pt x="1959495" y="3352"/>
                  </a:moveTo>
                  <a:lnTo>
                    <a:pt x="1952790" y="3352"/>
                  </a:lnTo>
                  <a:lnTo>
                    <a:pt x="1952790" y="1351470"/>
                  </a:lnTo>
                  <a:lnTo>
                    <a:pt x="1952790" y="1358163"/>
                  </a:lnTo>
                  <a:lnTo>
                    <a:pt x="1952790" y="5543474"/>
                  </a:lnTo>
                  <a:lnTo>
                    <a:pt x="1509915" y="5543474"/>
                  </a:lnTo>
                  <a:lnTo>
                    <a:pt x="1509915" y="5479796"/>
                  </a:lnTo>
                  <a:lnTo>
                    <a:pt x="1952790" y="5479796"/>
                  </a:lnTo>
                  <a:lnTo>
                    <a:pt x="1952790" y="5473090"/>
                  </a:lnTo>
                  <a:lnTo>
                    <a:pt x="1509915" y="5473090"/>
                  </a:lnTo>
                  <a:lnTo>
                    <a:pt x="1509915" y="5409412"/>
                  </a:lnTo>
                  <a:lnTo>
                    <a:pt x="1952790" y="5409412"/>
                  </a:lnTo>
                  <a:lnTo>
                    <a:pt x="1952790" y="5402707"/>
                  </a:lnTo>
                  <a:lnTo>
                    <a:pt x="1509915" y="5402707"/>
                  </a:lnTo>
                  <a:lnTo>
                    <a:pt x="1509915" y="4668240"/>
                  </a:lnTo>
                  <a:lnTo>
                    <a:pt x="1952790" y="4668240"/>
                  </a:lnTo>
                  <a:lnTo>
                    <a:pt x="1952790" y="4661547"/>
                  </a:lnTo>
                  <a:lnTo>
                    <a:pt x="1509915" y="4661547"/>
                  </a:lnTo>
                  <a:lnTo>
                    <a:pt x="1509915" y="4329506"/>
                  </a:lnTo>
                  <a:lnTo>
                    <a:pt x="1952790" y="4329506"/>
                  </a:lnTo>
                  <a:lnTo>
                    <a:pt x="1952790" y="4322800"/>
                  </a:lnTo>
                  <a:lnTo>
                    <a:pt x="1509915" y="4322800"/>
                  </a:lnTo>
                  <a:lnTo>
                    <a:pt x="1509915" y="4057929"/>
                  </a:lnTo>
                  <a:lnTo>
                    <a:pt x="1952790" y="4057929"/>
                  </a:lnTo>
                  <a:lnTo>
                    <a:pt x="1952790" y="4051236"/>
                  </a:lnTo>
                  <a:lnTo>
                    <a:pt x="1509915" y="4051236"/>
                  </a:lnTo>
                  <a:lnTo>
                    <a:pt x="1509915" y="2914218"/>
                  </a:lnTo>
                  <a:lnTo>
                    <a:pt x="1952790" y="2914218"/>
                  </a:lnTo>
                  <a:lnTo>
                    <a:pt x="1952790" y="2907512"/>
                  </a:lnTo>
                  <a:lnTo>
                    <a:pt x="1509915" y="2907512"/>
                  </a:lnTo>
                  <a:lnTo>
                    <a:pt x="1509915" y="2575610"/>
                  </a:lnTo>
                  <a:lnTo>
                    <a:pt x="1952790" y="2575610"/>
                  </a:lnTo>
                  <a:lnTo>
                    <a:pt x="1952790" y="2568918"/>
                  </a:lnTo>
                  <a:lnTo>
                    <a:pt x="1509915" y="2568918"/>
                  </a:lnTo>
                  <a:lnTo>
                    <a:pt x="1509915" y="2371026"/>
                  </a:lnTo>
                  <a:lnTo>
                    <a:pt x="1952790" y="2371026"/>
                  </a:lnTo>
                  <a:lnTo>
                    <a:pt x="1952790" y="2364333"/>
                  </a:lnTo>
                  <a:lnTo>
                    <a:pt x="1509915" y="2364333"/>
                  </a:lnTo>
                  <a:lnTo>
                    <a:pt x="1509915" y="1696910"/>
                  </a:lnTo>
                  <a:lnTo>
                    <a:pt x="1952790" y="1696910"/>
                  </a:lnTo>
                  <a:lnTo>
                    <a:pt x="1952790" y="1690204"/>
                  </a:lnTo>
                  <a:lnTo>
                    <a:pt x="1509915" y="1690204"/>
                  </a:lnTo>
                  <a:lnTo>
                    <a:pt x="1509915" y="1358163"/>
                  </a:lnTo>
                  <a:lnTo>
                    <a:pt x="1952790" y="1358163"/>
                  </a:lnTo>
                  <a:lnTo>
                    <a:pt x="1952790" y="1351470"/>
                  </a:lnTo>
                  <a:lnTo>
                    <a:pt x="1509915" y="1351470"/>
                  </a:lnTo>
                  <a:lnTo>
                    <a:pt x="1509915" y="147561"/>
                  </a:lnTo>
                  <a:lnTo>
                    <a:pt x="1503210" y="147561"/>
                  </a:lnTo>
                  <a:lnTo>
                    <a:pt x="1503210" y="5543474"/>
                  </a:lnTo>
                  <a:lnTo>
                    <a:pt x="1020025" y="5543474"/>
                  </a:lnTo>
                  <a:lnTo>
                    <a:pt x="1020025" y="5479796"/>
                  </a:lnTo>
                  <a:lnTo>
                    <a:pt x="1503210" y="5479796"/>
                  </a:lnTo>
                  <a:lnTo>
                    <a:pt x="1503210" y="5473090"/>
                  </a:lnTo>
                  <a:lnTo>
                    <a:pt x="1020025" y="5473090"/>
                  </a:lnTo>
                  <a:lnTo>
                    <a:pt x="1020025" y="5409412"/>
                  </a:lnTo>
                  <a:lnTo>
                    <a:pt x="1503210" y="5409412"/>
                  </a:lnTo>
                  <a:lnTo>
                    <a:pt x="1503210" y="5402707"/>
                  </a:lnTo>
                  <a:lnTo>
                    <a:pt x="1020025" y="5402707"/>
                  </a:lnTo>
                  <a:lnTo>
                    <a:pt x="1020025" y="4668240"/>
                  </a:lnTo>
                  <a:lnTo>
                    <a:pt x="1503210" y="4668240"/>
                  </a:lnTo>
                  <a:lnTo>
                    <a:pt x="1503210" y="4661547"/>
                  </a:lnTo>
                  <a:lnTo>
                    <a:pt x="1020025" y="4661547"/>
                  </a:lnTo>
                  <a:lnTo>
                    <a:pt x="1020025" y="4329506"/>
                  </a:lnTo>
                  <a:lnTo>
                    <a:pt x="1503210" y="4329506"/>
                  </a:lnTo>
                  <a:lnTo>
                    <a:pt x="1503210" y="4322800"/>
                  </a:lnTo>
                  <a:lnTo>
                    <a:pt x="1020025" y="4322800"/>
                  </a:lnTo>
                  <a:lnTo>
                    <a:pt x="1020025" y="4057929"/>
                  </a:lnTo>
                  <a:lnTo>
                    <a:pt x="1503210" y="4057929"/>
                  </a:lnTo>
                  <a:lnTo>
                    <a:pt x="1503210" y="4051236"/>
                  </a:lnTo>
                  <a:lnTo>
                    <a:pt x="1020025" y="4051236"/>
                  </a:lnTo>
                  <a:lnTo>
                    <a:pt x="1020025" y="2914218"/>
                  </a:lnTo>
                  <a:lnTo>
                    <a:pt x="1503210" y="2914218"/>
                  </a:lnTo>
                  <a:lnTo>
                    <a:pt x="1503210" y="2907512"/>
                  </a:lnTo>
                  <a:lnTo>
                    <a:pt x="1020025" y="2907512"/>
                  </a:lnTo>
                  <a:lnTo>
                    <a:pt x="1020025" y="2575610"/>
                  </a:lnTo>
                  <a:lnTo>
                    <a:pt x="1503210" y="2575610"/>
                  </a:lnTo>
                  <a:lnTo>
                    <a:pt x="1503210" y="2568918"/>
                  </a:lnTo>
                  <a:lnTo>
                    <a:pt x="1020025" y="2568918"/>
                  </a:lnTo>
                  <a:lnTo>
                    <a:pt x="1020025" y="2371026"/>
                  </a:lnTo>
                  <a:lnTo>
                    <a:pt x="1503210" y="2371026"/>
                  </a:lnTo>
                  <a:lnTo>
                    <a:pt x="1503210" y="2364333"/>
                  </a:lnTo>
                  <a:lnTo>
                    <a:pt x="1020025" y="2364333"/>
                  </a:lnTo>
                  <a:lnTo>
                    <a:pt x="1020025" y="1696910"/>
                  </a:lnTo>
                  <a:lnTo>
                    <a:pt x="1503210" y="1696910"/>
                  </a:lnTo>
                  <a:lnTo>
                    <a:pt x="1503210" y="1690204"/>
                  </a:lnTo>
                  <a:lnTo>
                    <a:pt x="1020025" y="1690204"/>
                  </a:lnTo>
                  <a:lnTo>
                    <a:pt x="1020025" y="1358163"/>
                  </a:lnTo>
                  <a:lnTo>
                    <a:pt x="1503210" y="1358163"/>
                  </a:lnTo>
                  <a:lnTo>
                    <a:pt x="1503210" y="1351470"/>
                  </a:lnTo>
                  <a:lnTo>
                    <a:pt x="1020025" y="1351470"/>
                  </a:lnTo>
                  <a:lnTo>
                    <a:pt x="1020025" y="147561"/>
                  </a:lnTo>
                  <a:lnTo>
                    <a:pt x="1013320" y="147561"/>
                  </a:lnTo>
                  <a:lnTo>
                    <a:pt x="1013320" y="5543474"/>
                  </a:lnTo>
                  <a:lnTo>
                    <a:pt x="748258" y="5543474"/>
                  </a:lnTo>
                  <a:lnTo>
                    <a:pt x="748258" y="5479796"/>
                  </a:lnTo>
                  <a:lnTo>
                    <a:pt x="1013320" y="5479796"/>
                  </a:lnTo>
                  <a:lnTo>
                    <a:pt x="1013320" y="5473090"/>
                  </a:lnTo>
                  <a:lnTo>
                    <a:pt x="748258" y="5473090"/>
                  </a:lnTo>
                  <a:lnTo>
                    <a:pt x="748258" y="5409412"/>
                  </a:lnTo>
                  <a:lnTo>
                    <a:pt x="1013320" y="5409412"/>
                  </a:lnTo>
                  <a:lnTo>
                    <a:pt x="1013320" y="5402707"/>
                  </a:lnTo>
                  <a:lnTo>
                    <a:pt x="748258" y="5402707"/>
                  </a:lnTo>
                  <a:lnTo>
                    <a:pt x="748258" y="4668240"/>
                  </a:lnTo>
                  <a:lnTo>
                    <a:pt x="1013320" y="4668240"/>
                  </a:lnTo>
                  <a:lnTo>
                    <a:pt x="1013320" y="4661547"/>
                  </a:lnTo>
                  <a:lnTo>
                    <a:pt x="748258" y="4661547"/>
                  </a:lnTo>
                  <a:lnTo>
                    <a:pt x="748258" y="4329506"/>
                  </a:lnTo>
                  <a:lnTo>
                    <a:pt x="1013320" y="4329506"/>
                  </a:lnTo>
                  <a:lnTo>
                    <a:pt x="1013320" y="4322800"/>
                  </a:lnTo>
                  <a:lnTo>
                    <a:pt x="748258" y="4322800"/>
                  </a:lnTo>
                  <a:lnTo>
                    <a:pt x="748258" y="4057929"/>
                  </a:lnTo>
                  <a:lnTo>
                    <a:pt x="1013320" y="4057929"/>
                  </a:lnTo>
                  <a:lnTo>
                    <a:pt x="1013320" y="4051236"/>
                  </a:lnTo>
                  <a:lnTo>
                    <a:pt x="748258" y="4051236"/>
                  </a:lnTo>
                  <a:lnTo>
                    <a:pt x="748258" y="2914218"/>
                  </a:lnTo>
                  <a:lnTo>
                    <a:pt x="1013320" y="2914218"/>
                  </a:lnTo>
                  <a:lnTo>
                    <a:pt x="1013320" y="2907512"/>
                  </a:lnTo>
                  <a:lnTo>
                    <a:pt x="748258" y="2907512"/>
                  </a:lnTo>
                  <a:lnTo>
                    <a:pt x="748258" y="2575610"/>
                  </a:lnTo>
                  <a:lnTo>
                    <a:pt x="1013320" y="2575610"/>
                  </a:lnTo>
                  <a:lnTo>
                    <a:pt x="1013320" y="2568918"/>
                  </a:lnTo>
                  <a:lnTo>
                    <a:pt x="748258" y="2568918"/>
                  </a:lnTo>
                  <a:lnTo>
                    <a:pt x="748258" y="2371026"/>
                  </a:lnTo>
                  <a:lnTo>
                    <a:pt x="1013320" y="2371026"/>
                  </a:lnTo>
                  <a:lnTo>
                    <a:pt x="1013320" y="2364333"/>
                  </a:lnTo>
                  <a:lnTo>
                    <a:pt x="748258" y="2364333"/>
                  </a:lnTo>
                  <a:lnTo>
                    <a:pt x="748258" y="1696910"/>
                  </a:lnTo>
                  <a:lnTo>
                    <a:pt x="1013320" y="1696910"/>
                  </a:lnTo>
                  <a:lnTo>
                    <a:pt x="1013320" y="1690204"/>
                  </a:lnTo>
                  <a:lnTo>
                    <a:pt x="748258" y="1690204"/>
                  </a:lnTo>
                  <a:lnTo>
                    <a:pt x="748258" y="1358163"/>
                  </a:lnTo>
                  <a:lnTo>
                    <a:pt x="1013320" y="1358163"/>
                  </a:lnTo>
                  <a:lnTo>
                    <a:pt x="1013320" y="1351470"/>
                  </a:lnTo>
                  <a:lnTo>
                    <a:pt x="748258" y="1351470"/>
                  </a:lnTo>
                  <a:lnTo>
                    <a:pt x="748258" y="147561"/>
                  </a:lnTo>
                  <a:lnTo>
                    <a:pt x="741553" y="147561"/>
                  </a:lnTo>
                  <a:lnTo>
                    <a:pt x="741553" y="1351470"/>
                  </a:lnTo>
                  <a:lnTo>
                    <a:pt x="3352" y="1351470"/>
                  </a:lnTo>
                  <a:lnTo>
                    <a:pt x="3352" y="1284452"/>
                  </a:lnTo>
                  <a:lnTo>
                    <a:pt x="0" y="1284452"/>
                  </a:lnTo>
                  <a:lnTo>
                    <a:pt x="0" y="1559394"/>
                  </a:lnTo>
                  <a:lnTo>
                    <a:pt x="3352" y="1559394"/>
                  </a:lnTo>
                  <a:lnTo>
                    <a:pt x="3352" y="1358163"/>
                  </a:lnTo>
                  <a:lnTo>
                    <a:pt x="741553" y="1358163"/>
                  </a:lnTo>
                  <a:lnTo>
                    <a:pt x="741553" y="5543474"/>
                  </a:lnTo>
                  <a:lnTo>
                    <a:pt x="3352" y="5543474"/>
                  </a:lnTo>
                  <a:lnTo>
                    <a:pt x="3352" y="5479796"/>
                  </a:lnTo>
                  <a:lnTo>
                    <a:pt x="741553" y="5479796"/>
                  </a:lnTo>
                  <a:lnTo>
                    <a:pt x="741553" y="5473090"/>
                  </a:lnTo>
                  <a:lnTo>
                    <a:pt x="3352" y="5473090"/>
                  </a:lnTo>
                  <a:lnTo>
                    <a:pt x="3352" y="5409412"/>
                  </a:lnTo>
                  <a:lnTo>
                    <a:pt x="741553" y="5409412"/>
                  </a:lnTo>
                  <a:lnTo>
                    <a:pt x="741553" y="5402707"/>
                  </a:lnTo>
                  <a:lnTo>
                    <a:pt x="3352" y="5402707"/>
                  </a:lnTo>
                  <a:lnTo>
                    <a:pt x="3352" y="4668240"/>
                  </a:lnTo>
                  <a:lnTo>
                    <a:pt x="741553" y="4668240"/>
                  </a:lnTo>
                  <a:lnTo>
                    <a:pt x="741553" y="4661547"/>
                  </a:lnTo>
                  <a:lnTo>
                    <a:pt x="3352" y="4661547"/>
                  </a:lnTo>
                  <a:lnTo>
                    <a:pt x="3352" y="4329506"/>
                  </a:lnTo>
                  <a:lnTo>
                    <a:pt x="741553" y="4329506"/>
                  </a:lnTo>
                  <a:lnTo>
                    <a:pt x="741553" y="4322800"/>
                  </a:lnTo>
                  <a:lnTo>
                    <a:pt x="3352" y="4322800"/>
                  </a:lnTo>
                  <a:lnTo>
                    <a:pt x="3352" y="4057929"/>
                  </a:lnTo>
                  <a:lnTo>
                    <a:pt x="741553" y="4057929"/>
                  </a:lnTo>
                  <a:lnTo>
                    <a:pt x="741553" y="4051236"/>
                  </a:lnTo>
                  <a:lnTo>
                    <a:pt x="3352" y="4051236"/>
                  </a:lnTo>
                  <a:lnTo>
                    <a:pt x="3352" y="2914218"/>
                  </a:lnTo>
                  <a:lnTo>
                    <a:pt x="741553" y="2914218"/>
                  </a:lnTo>
                  <a:lnTo>
                    <a:pt x="741553" y="2907512"/>
                  </a:lnTo>
                  <a:lnTo>
                    <a:pt x="3352" y="2907512"/>
                  </a:lnTo>
                  <a:lnTo>
                    <a:pt x="3352" y="2575610"/>
                  </a:lnTo>
                  <a:lnTo>
                    <a:pt x="741553" y="2575610"/>
                  </a:lnTo>
                  <a:lnTo>
                    <a:pt x="741553" y="2568918"/>
                  </a:lnTo>
                  <a:lnTo>
                    <a:pt x="3352" y="2568918"/>
                  </a:lnTo>
                  <a:lnTo>
                    <a:pt x="3352" y="2371026"/>
                  </a:lnTo>
                  <a:lnTo>
                    <a:pt x="741553" y="2371026"/>
                  </a:lnTo>
                  <a:lnTo>
                    <a:pt x="741553" y="2364333"/>
                  </a:lnTo>
                  <a:lnTo>
                    <a:pt x="3352" y="2364333"/>
                  </a:lnTo>
                  <a:lnTo>
                    <a:pt x="3352" y="1696910"/>
                  </a:lnTo>
                  <a:lnTo>
                    <a:pt x="741553" y="1696910"/>
                  </a:lnTo>
                  <a:lnTo>
                    <a:pt x="741553" y="1690204"/>
                  </a:lnTo>
                  <a:lnTo>
                    <a:pt x="3352" y="1690204"/>
                  </a:lnTo>
                  <a:lnTo>
                    <a:pt x="3352" y="1623174"/>
                  </a:lnTo>
                  <a:lnTo>
                    <a:pt x="0" y="1623174"/>
                  </a:lnTo>
                  <a:lnTo>
                    <a:pt x="0" y="5550179"/>
                  </a:lnTo>
                  <a:lnTo>
                    <a:pt x="3352" y="5550179"/>
                  </a:lnTo>
                  <a:lnTo>
                    <a:pt x="741553" y="5550179"/>
                  </a:lnTo>
                  <a:lnTo>
                    <a:pt x="1959495" y="5550179"/>
                  </a:lnTo>
                  <a:lnTo>
                    <a:pt x="1959495" y="5543474"/>
                  </a:lnTo>
                  <a:lnTo>
                    <a:pt x="1959495" y="1351470"/>
                  </a:lnTo>
                  <a:lnTo>
                    <a:pt x="1959495" y="3352"/>
                  </a:lnTo>
                  <a:close/>
                </a:path>
                <a:path extrusionOk="0" h="5550534" w="3929379">
                  <a:moveTo>
                    <a:pt x="2503030" y="73710"/>
                  </a:moveTo>
                  <a:lnTo>
                    <a:pt x="2496324" y="73710"/>
                  </a:lnTo>
                  <a:lnTo>
                    <a:pt x="2496324" y="137502"/>
                  </a:lnTo>
                  <a:lnTo>
                    <a:pt x="2503030" y="137502"/>
                  </a:lnTo>
                  <a:lnTo>
                    <a:pt x="2503030" y="73710"/>
                  </a:lnTo>
                  <a:close/>
                </a:path>
                <a:path extrusionOk="0" h="5550534" w="3929379">
                  <a:moveTo>
                    <a:pt x="2972803" y="73710"/>
                  </a:moveTo>
                  <a:lnTo>
                    <a:pt x="2966097" y="73710"/>
                  </a:lnTo>
                  <a:lnTo>
                    <a:pt x="2966097" y="137502"/>
                  </a:lnTo>
                  <a:lnTo>
                    <a:pt x="2972803" y="137502"/>
                  </a:lnTo>
                  <a:lnTo>
                    <a:pt x="2972803" y="73710"/>
                  </a:lnTo>
                  <a:close/>
                </a:path>
                <a:path extrusionOk="0" h="5550534" w="3929379">
                  <a:moveTo>
                    <a:pt x="3425774" y="73710"/>
                  </a:moveTo>
                  <a:lnTo>
                    <a:pt x="3419068" y="73710"/>
                  </a:lnTo>
                  <a:lnTo>
                    <a:pt x="3419068" y="137502"/>
                  </a:lnTo>
                  <a:lnTo>
                    <a:pt x="3425774" y="137502"/>
                  </a:lnTo>
                  <a:lnTo>
                    <a:pt x="3425774" y="73710"/>
                  </a:lnTo>
                  <a:close/>
                </a:path>
                <a:path extrusionOk="0" h="5550534" w="3929379">
                  <a:moveTo>
                    <a:pt x="3929126" y="3352"/>
                  </a:moveTo>
                  <a:lnTo>
                    <a:pt x="3922420" y="3352"/>
                  </a:lnTo>
                  <a:lnTo>
                    <a:pt x="3922420" y="144208"/>
                  </a:lnTo>
                  <a:lnTo>
                    <a:pt x="3922420" y="147561"/>
                  </a:lnTo>
                  <a:lnTo>
                    <a:pt x="3922420" y="5543474"/>
                  </a:lnTo>
                  <a:lnTo>
                    <a:pt x="3425774" y="5543474"/>
                  </a:lnTo>
                  <a:lnTo>
                    <a:pt x="3425774" y="5479796"/>
                  </a:lnTo>
                  <a:lnTo>
                    <a:pt x="3922420" y="5479796"/>
                  </a:lnTo>
                  <a:lnTo>
                    <a:pt x="3922420" y="5473090"/>
                  </a:lnTo>
                  <a:lnTo>
                    <a:pt x="3425774" y="5473090"/>
                  </a:lnTo>
                  <a:lnTo>
                    <a:pt x="3425774" y="5409412"/>
                  </a:lnTo>
                  <a:lnTo>
                    <a:pt x="3922420" y="5409412"/>
                  </a:lnTo>
                  <a:lnTo>
                    <a:pt x="3922420" y="5402707"/>
                  </a:lnTo>
                  <a:lnTo>
                    <a:pt x="3425774" y="5402707"/>
                  </a:lnTo>
                  <a:lnTo>
                    <a:pt x="3425774" y="4668240"/>
                  </a:lnTo>
                  <a:lnTo>
                    <a:pt x="3922420" y="4668240"/>
                  </a:lnTo>
                  <a:lnTo>
                    <a:pt x="3922420" y="4661547"/>
                  </a:lnTo>
                  <a:lnTo>
                    <a:pt x="3425774" y="4661547"/>
                  </a:lnTo>
                  <a:lnTo>
                    <a:pt x="3425774" y="4329506"/>
                  </a:lnTo>
                  <a:lnTo>
                    <a:pt x="3922420" y="4329506"/>
                  </a:lnTo>
                  <a:lnTo>
                    <a:pt x="3922420" y="4322800"/>
                  </a:lnTo>
                  <a:lnTo>
                    <a:pt x="3425774" y="4322800"/>
                  </a:lnTo>
                  <a:lnTo>
                    <a:pt x="3425774" y="4057929"/>
                  </a:lnTo>
                  <a:lnTo>
                    <a:pt x="3922420" y="4057929"/>
                  </a:lnTo>
                  <a:lnTo>
                    <a:pt x="3922420" y="4051236"/>
                  </a:lnTo>
                  <a:lnTo>
                    <a:pt x="3425774" y="4051236"/>
                  </a:lnTo>
                  <a:lnTo>
                    <a:pt x="3425774" y="2914218"/>
                  </a:lnTo>
                  <a:lnTo>
                    <a:pt x="3922420" y="2914218"/>
                  </a:lnTo>
                  <a:lnTo>
                    <a:pt x="3922420" y="2907512"/>
                  </a:lnTo>
                  <a:lnTo>
                    <a:pt x="3425774" y="2907512"/>
                  </a:lnTo>
                  <a:lnTo>
                    <a:pt x="3425774" y="2575610"/>
                  </a:lnTo>
                  <a:lnTo>
                    <a:pt x="3922420" y="2575610"/>
                  </a:lnTo>
                  <a:lnTo>
                    <a:pt x="3922420" y="2568918"/>
                  </a:lnTo>
                  <a:lnTo>
                    <a:pt x="3425774" y="2568918"/>
                  </a:lnTo>
                  <a:lnTo>
                    <a:pt x="3425774" y="2371026"/>
                  </a:lnTo>
                  <a:lnTo>
                    <a:pt x="3922420" y="2371026"/>
                  </a:lnTo>
                  <a:lnTo>
                    <a:pt x="3922420" y="2364333"/>
                  </a:lnTo>
                  <a:lnTo>
                    <a:pt x="3425774" y="2364333"/>
                  </a:lnTo>
                  <a:lnTo>
                    <a:pt x="3425774" y="1696910"/>
                  </a:lnTo>
                  <a:lnTo>
                    <a:pt x="3922420" y="1696910"/>
                  </a:lnTo>
                  <a:lnTo>
                    <a:pt x="3922420" y="1690204"/>
                  </a:lnTo>
                  <a:lnTo>
                    <a:pt x="3425774" y="1690204"/>
                  </a:lnTo>
                  <a:lnTo>
                    <a:pt x="3425774" y="1358163"/>
                  </a:lnTo>
                  <a:lnTo>
                    <a:pt x="3922420" y="1358163"/>
                  </a:lnTo>
                  <a:lnTo>
                    <a:pt x="3922420" y="1351470"/>
                  </a:lnTo>
                  <a:lnTo>
                    <a:pt x="3425774" y="1351470"/>
                  </a:lnTo>
                  <a:lnTo>
                    <a:pt x="3425774" y="147561"/>
                  </a:lnTo>
                  <a:lnTo>
                    <a:pt x="3922420" y="147561"/>
                  </a:lnTo>
                  <a:lnTo>
                    <a:pt x="3922420" y="144208"/>
                  </a:lnTo>
                  <a:lnTo>
                    <a:pt x="3419068" y="144208"/>
                  </a:lnTo>
                  <a:lnTo>
                    <a:pt x="3419068" y="147561"/>
                  </a:lnTo>
                  <a:lnTo>
                    <a:pt x="3419068" y="1351470"/>
                  </a:lnTo>
                  <a:lnTo>
                    <a:pt x="3419068" y="5543474"/>
                  </a:lnTo>
                  <a:lnTo>
                    <a:pt x="2972803" y="5543474"/>
                  </a:lnTo>
                  <a:lnTo>
                    <a:pt x="2972803" y="5479796"/>
                  </a:lnTo>
                  <a:lnTo>
                    <a:pt x="3419068" y="5479796"/>
                  </a:lnTo>
                  <a:lnTo>
                    <a:pt x="3419068" y="5473090"/>
                  </a:lnTo>
                  <a:lnTo>
                    <a:pt x="2972803" y="5473090"/>
                  </a:lnTo>
                  <a:lnTo>
                    <a:pt x="2972803" y="5409412"/>
                  </a:lnTo>
                  <a:lnTo>
                    <a:pt x="3419068" y="5409412"/>
                  </a:lnTo>
                  <a:lnTo>
                    <a:pt x="3419068" y="5402707"/>
                  </a:lnTo>
                  <a:lnTo>
                    <a:pt x="2972803" y="5402707"/>
                  </a:lnTo>
                  <a:lnTo>
                    <a:pt x="2972803" y="4668240"/>
                  </a:lnTo>
                  <a:lnTo>
                    <a:pt x="3419068" y="4668240"/>
                  </a:lnTo>
                  <a:lnTo>
                    <a:pt x="3419068" y="4661547"/>
                  </a:lnTo>
                  <a:lnTo>
                    <a:pt x="2972803" y="4661547"/>
                  </a:lnTo>
                  <a:lnTo>
                    <a:pt x="2972803" y="4329506"/>
                  </a:lnTo>
                  <a:lnTo>
                    <a:pt x="3419068" y="4329506"/>
                  </a:lnTo>
                  <a:lnTo>
                    <a:pt x="3419068" y="4322800"/>
                  </a:lnTo>
                  <a:lnTo>
                    <a:pt x="2972803" y="4322800"/>
                  </a:lnTo>
                  <a:lnTo>
                    <a:pt x="2972803" y="4057929"/>
                  </a:lnTo>
                  <a:lnTo>
                    <a:pt x="3419068" y="4057929"/>
                  </a:lnTo>
                  <a:lnTo>
                    <a:pt x="3419068" y="4051236"/>
                  </a:lnTo>
                  <a:lnTo>
                    <a:pt x="2972803" y="4051236"/>
                  </a:lnTo>
                  <a:lnTo>
                    <a:pt x="2972803" y="2914218"/>
                  </a:lnTo>
                  <a:lnTo>
                    <a:pt x="3419068" y="2914218"/>
                  </a:lnTo>
                  <a:lnTo>
                    <a:pt x="3419068" y="2907512"/>
                  </a:lnTo>
                  <a:lnTo>
                    <a:pt x="2972803" y="2907512"/>
                  </a:lnTo>
                  <a:lnTo>
                    <a:pt x="2972803" y="2575610"/>
                  </a:lnTo>
                  <a:lnTo>
                    <a:pt x="3419068" y="2575610"/>
                  </a:lnTo>
                  <a:lnTo>
                    <a:pt x="3419068" y="2568918"/>
                  </a:lnTo>
                  <a:lnTo>
                    <a:pt x="2972803" y="2568918"/>
                  </a:lnTo>
                  <a:lnTo>
                    <a:pt x="2972803" y="2371026"/>
                  </a:lnTo>
                  <a:lnTo>
                    <a:pt x="3419068" y="2371026"/>
                  </a:lnTo>
                  <a:lnTo>
                    <a:pt x="3419068" y="2364333"/>
                  </a:lnTo>
                  <a:lnTo>
                    <a:pt x="2972803" y="2364333"/>
                  </a:lnTo>
                  <a:lnTo>
                    <a:pt x="2972803" y="1696910"/>
                  </a:lnTo>
                  <a:lnTo>
                    <a:pt x="3419068" y="1696910"/>
                  </a:lnTo>
                  <a:lnTo>
                    <a:pt x="3419068" y="1690204"/>
                  </a:lnTo>
                  <a:lnTo>
                    <a:pt x="2972803" y="1690204"/>
                  </a:lnTo>
                  <a:lnTo>
                    <a:pt x="2972803" y="1358163"/>
                  </a:lnTo>
                  <a:lnTo>
                    <a:pt x="3419068" y="1358163"/>
                  </a:lnTo>
                  <a:lnTo>
                    <a:pt x="3419068" y="1351470"/>
                  </a:lnTo>
                  <a:lnTo>
                    <a:pt x="2972803" y="1351470"/>
                  </a:lnTo>
                  <a:lnTo>
                    <a:pt x="2972803" y="147561"/>
                  </a:lnTo>
                  <a:lnTo>
                    <a:pt x="3419068" y="147561"/>
                  </a:lnTo>
                  <a:lnTo>
                    <a:pt x="3419068" y="144208"/>
                  </a:lnTo>
                  <a:lnTo>
                    <a:pt x="2966097" y="144208"/>
                  </a:lnTo>
                  <a:lnTo>
                    <a:pt x="2966097" y="147561"/>
                  </a:lnTo>
                  <a:lnTo>
                    <a:pt x="2966097" y="1351470"/>
                  </a:lnTo>
                  <a:lnTo>
                    <a:pt x="2966097" y="5543474"/>
                  </a:lnTo>
                  <a:lnTo>
                    <a:pt x="2503030" y="5543474"/>
                  </a:lnTo>
                  <a:lnTo>
                    <a:pt x="2503030" y="5479796"/>
                  </a:lnTo>
                  <a:lnTo>
                    <a:pt x="2966097" y="5479796"/>
                  </a:lnTo>
                  <a:lnTo>
                    <a:pt x="2966097" y="5473090"/>
                  </a:lnTo>
                  <a:lnTo>
                    <a:pt x="2503030" y="5473090"/>
                  </a:lnTo>
                  <a:lnTo>
                    <a:pt x="2503030" y="5409412"/>
                  </a:lnTo>
                  <a:lnTo>
                    <a:pt x="2966097" y="5409412"/>
                  </a:lnTo>
                  <a:lnTo>
                    <a:pt x="2966097" y="5402707"/>
                  </a:lnTo>
                  <a:lnTo>
                    <a:pt x="2503030" y="5402707"/>
                  </a:lnTo>
                  <a:lnTo>
                    <a:pt x="2503030" y="4668240"/>
                  </a:lnTo>
                  <a:lnTo>
                    <a:pt x="2966097" y="4668240"/>
                  </a:lnTo>
                  <a:lnTo>
                    <a:pt x="2966097" y="4661547"/>
                  </a:lnTo>
                  <a:lnTo>
                    <a:pt x="2503030" y="4661547"/>
                  </a:lnTo>
                  <a:lnTo>
                    <a:pt x="2503030" y="4329506"/>
                  </a:lnTo>
                  <a:lnTo>
                    <a:pt x="2966097" y="4329506"/>
                  </a:lnTo>
                  <a:lnTo>
                    <a:pt x="2966097" y="4322800"/>
                  </a:lnTo>
                  <a:lnTo>
                    <a:pt x="2503030" y="4322800"/>
                  </a:lnTo>
                  <a:lnTo>
                    <a:pt x="2503030" y="4057929"/>
                  </a:lnTo>
                  <a:lnTo>
                    <a:pt x="2966097" y="4057929"/>
                  </a:lnTo>
                  <a:lnTo>
                    <a:pt x="2966097" y="4051236"/>
                  </a:lnTo>
                  <a:lnTo>
                    <a:pt x="2503030" y="4051236"/>
                  </a:lnTo>
                  <a:lnTo>
                    <a:pt x="2503030" y="2914218"/>
                  </a:lnTo>
                  <a:lnTo>
                    <a:pt x="2966097" y="2914218"/>
                  </a:lnTo>
                  <a:lnTo>
                    <a:pt x="2966097" y="2907512"/>
                  </a:lnTo>
                  <a:lnTo>
                    <a:pt x="2503030" y="2907512"/>
                  </a:lnTo>
                  <a:lnTo>
                    <a:pt x="2503030" y="2575610"/>
                  </a:lnTo>
                  <a:lnTo>
                    <a:pt x="2966097" y="2575610"/>
                  </a:lnTo>
                  <a:lnTo>
                    <a:pt x="2966097" y="2568918"/>
                  </a:lnTo>
                  <a:lnTo>
                    <a:pt x="2503030" y="2568918"/>
                  </a:lnTo>
                  <a:lnTo>
                    <a:pt x="2503030" y="2371026"/>
                  </a:lnTo>
                  <a:lnTo>
                    <a:pt x="2966097" y="2371026"/>
                  </a:lnTo>
                  <a:lnTo>
                    <a:pt x="2966097" y="2364333"/>
                  </a:lnTo>
                  <a:lnTo>
                    <a:pt x="2503030" y="2364333"/>
                  </a:lnTo>
                  <a:lnTo>
                    <a:pt x="2503030" y="1696910"/>
                  </a:lnTo>
                  <a:lnTo>
                    <a:pt x="2966097" y="1696910"/>
                  </a:lnTo>
                  <a:lnTo>
                    <a:pt x="2966097" y="1690204"/>
                  </a:lnTo>
                  <a:lnTo>
                    <a:pt x="2503030" y="1690204"/>
                  </a:lnTo>
                  <a:lnTo>
                    <a:pt x="2503030" y="1358163"/>
                  </a:lnTo>
                  <a:lnTo>
                    <a:pt x="2966097" y="1358163"/>
                  </a:lnTo>
                  <a:lnTo>
                    <a:pt x="2966097" y="1351470"/>
                  </a:lnTo>
                  <a:lnTo>
                    <a:pt x="2503030" y="1351470"/>
                  </a:lnTo>
                  <a:lnTo>
                    <a:pt x="2503030" y="147561"/>
                  </a:lnTo>
                  <a:lnTo>
                    <a:pt x="2966097" y="147561"/>
                  </a:lnTo>
                  <a:lnTo>
                    <a:pt x="2966097" y="144208"/>
                  </a:lnTo>
                  <a:lnTo>
                    <a:pt x="2496324" y="144208"/>
                  </a:lnTo>
                  <a:lnTo>
                    <a:pt x="2496324" y="147561"/>
                  </a:lnTo>
                  <a:lnTo>
                    <a:pt x="2496324" y="1351470"/>
                  </a:lnTo>
                  <a:lnTo>
                    <a:pt x="2496324" y="5543474"/>
                  </a:lnTo>
                  <a:lnTo>
                    <a:pt x="2016569" y="5543474"/>
                  </a:lnTo>
                  <a:lnTo>
                    <a:pt x="2016569" y="5479796"/>
                  </a:lnTo>
                  <a:lnTo>
                    <a:pt x="2496324" y="5479796"/>
                  </a:lnTo>
                  <a:lnTo>
                    <a:pt x="2496324" y="5473090"/>
                  </a:lnTo>
                  <a:lnTo>
                    <a:pt x="2016569" y="5473090"/>
                  </a:lnTo>
                  <a:lnTo>
                    <a:pt x="2016569" y="5409412"/>
                  </a:lnTo>
                  <a:lnTo>
                    <a:pt x="2496324" y="5409412"/>
                  </a:lnTo>
                  <a:lnTo>
                    <a:pt x="2496324" y="5402707"/>
                  </a:lnTo>
                  <a:lnTo>
                    <a:pt x="2016569" y="5402707"/>
                  </a:lnTo>
                  <a:lnTo>
                    <a:pt x="2016569" y="4668240"/>
                  </a:lnTo>
                  <a:lnTo>
                    <a:pt x="2496324" y="4668240"/>
                  </a:lnTo>
                  <a:lnTo>
                    <a:pt x="2496324" y="4661547"/>
                  </a:lnTo>
                  <a:lnTo>
                    <a:pt x="2016569" y="4661547"/>
                  </a:lnTo>
                  <a:lnTo>
                    <a:pt x="2016569" y="4329506"/>
                  </a:lnTo>
                  <a:lnTo>
                    <a:pt x="2496324" y="4329506"/>
                  </a:lnTo>
                  <a:lnTo>
                    <a:pt x="2496324" y="4322800"/>
                  </a:lnTo>
                  <a:lnTo>
                    <a:pt x="2016569" y="4322800"/>
                  </a:lnTo>
                  <a:lnTo>
                    <a:pt x="2016569" y="4057929"/>
                  </a:lnTo>
                  <a:lnTo>
                    <a:pt x="2496324" y="4057929"/>
                  </a:lnTo>
                  <a:lnTo>
                    <a:pt x="2496324" y="4051236"/>
                  </a:lnTo>
                  <a:lnTo>
                    <a:pt x="2016569" y="4051236"/>
                  </a:lnTo>
                  <a:lnTo>
                    <a:pt x="2016569" y="2914218"/>
                  </a:lnTo>
                  <a:lnTo>
                    <a:pt x="2496324" y="2914218"/>
                  </a:lnTo>
                  <a:lnTo>
                    <a:pt x="2496324" y="2907512"/>
                  </a:lnTo>
                  <a:lnTo>
                    <a:pt x="2016569" y="2907512"/>
                  </a:lnTo>
                  <a:lnTo>
                    <a:pt x="2016569" y="2575610"/>
                  </a:lnTo>
                  <a:lnTo>
                    <a:pt x="2496324" y="2575610"/>
                  </a:lnTo>
                  <a:lnTo>
                    <a:pt x="2496324" y="2568918"/>
                  </a:lnTo>
                  <a:lnTo>
                    <a:pt x="2016569" y="2568918"/>
                  </a:lnTo>
                  <a:lnTo>
                    <a:pt x="2016569" y="2371026"/>
                  </a:lnTo>
                  <a:lnTo>
                    <a:pt x="2496324" y="2371026"/>
                  </a:lnTo>
                  <a:lnTo>
                    <a:pt x="2496324" y="2364333"/>
                  </a:lnTo>
                  <a:lnTo>
                    <a:pt x="2016569" y="2364333"/>
                  </a:lnTo>
                  <a:lnTo>
                    <a:pt x="2016569" y="1696910"/>
                  </a:lnTo>
                  <a:lnTo>
                    <a:pt x="2496324" y="1696910"/>
                  </a:lnTo>
                  <a:lnTo>
                    <a:pt x="2496324" y="1690204"/>
                  </a:lnTo>
                  <a:lnTo>
                    <a:pt x="2016569" y="1690204"/>
                  </a:lnTo>
                  <a:lnTo>
                    <a:pt x="2016569" y="1358163"/>
                  </a:lnTo>
                  <a:lnTo>
                    <a:pt x="2496324" y="1358163"/>
                  </a:lnTo>
                  <a:lnTo>
                    <a:pt x="2496324" y="1351470"/>
                  </a:lnTo>
                  <a:lnTo>
                    <a:pt x="2016569" y="1351470"/>
                  </a:lnTo>
                  <a:lnTo>
                    <a:pt x="2016569" y="147561"/>
                  </a:lnTo>
                  <a:lnTo>
                    <a:pt x="2496324" y="147561"/>
                  </a:lnTo>
                  <a:lnTo>
                    <a:pt x="2496324" y="144208"/>
                  </a:lnTo>
                  <a:lnTo>
                    <a:pt x="2016569" y="144208"/>
                  </a:lnTo>
                  <a:lnTo>
                    <a:pt x="2016569" y="0"/>
                  </a:lnTo>
                  <a:lnTo>
                    <a:pt x="2009863" y="0"/>
                  </a:lnTo>
                  <a:lnTo>
                    <a:pt x="2009863" y="5550179"/>
                  </a:lnTo>
                  <a:lnTo>
                    <a:pt x="2016569" y="5550179"/>
                  </a:lnTo>
                  <a:lnTo>
                    <a:pt x="2496324" y="5550179"/>
                  </a:lnTo>
                  <a:lnTo>
                    <a:pt x="3929126" y="5550179"/>
                  </a:lnTo>
                  <a:lnTo>
                    <a:pt x="3929126" y="5543474"/>
                  </a:lnTo>
                  <a:lnTo>
                    <a:pt x="3929126" y="1351470"/>
                  </a:lnTo>
                  <a:lnTo>
                    <a:pt x="3929126" y="3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2"/>
            <p:cNvSpPr/>
            <p:nvPr/>
          </p:nvSpPr>
          <p:spPr>
            <a:xfrm>
              <a:off x="1237488" y="1085125"/>
              <a:ext cx="3932554" cy="5553710"/>
            </a:xfrm>
            <a:custGeom>
              <a:rect b="b" l="l" r="r" t="t"/>
              <a:pathLst>
                <a:path extrusionOk="0" h="5553709" w="3932554">
                  <a:moveTo>
                    <a:pt x="3340" y="5551881"/>
                  </a:moveTo>
                  <a:lnTo>
                    <a:pt x="2857" y="5550687"/>
                  </a:lnTo>
                  <a:lnTo>
                    <a:pt x="1663" y="5550205"/>
                  </a:lnTo>
                  <a:lnTo>
                    <a:pt x="482" y="5550687"/>
                  </a:lnTo>
                  <a:lnTo>
                    <a:pt x="0" y="5551881"/>
                  </a:lnTo>
                  <a:lnTo>
                    <a:pt x="482" y="5553062"/>
                  </a:lnTo>
                  <a:lnTo>
                    <a:pt x="1663" y="5553557"/>
                  </a:lnTo>
                  <a:lnTo>
                    <a:pt x="2857" y="5553062"/>
                  </a:lnTo>
                  <a:lnTo>
                    <a:pt x="3340" y="5551881"/>
                  </a:lnTo>
                  <a:close/>
                </a:path>
                <a:path extrusionOk="0" h="5553709" w="3932554">
                  <a:moveTo>
                    <a:pt x="748271" y="5551881"/>
                  </a:moveTo>
                  <a:lnTo>
                    <a:pt x="747776" y="5550687"/>
                  </a:lnTo>
                  <a:lnTo>
                    <a:pt x="746594" y="5550205"/>
                  </a:lnTo>
                  <a:lnTo>
                    <a:pt x="745401" y="5550687"/>
                  </a:lnTo>
                  <a:lnTo>
                    <a:pt x="744918" y="5551881"/>
                  </a:lnTo>
                  <a:lnTo>
                    <a:pt x="745401" y="5553062"/>
                  </a:lnTo>
                  <a:lnTo>
                    <a:pt x="746594" y="5553557"/>
                  </a:lnTo>
                  <a:lnTo>
                    <a:pt x="747776" y="5553062"/>
                  </a:lnTo>
                  <a:lnTo>
                    <a:pt x="748271" y="5551881"/>
                  </a:lnTo>
                  <a:close/>
                </a:path>
                <a:path extrusionOk="0" h="5553709" w="3932554">
                  <a:moveTo>
                    <a:pt x="1020038" y="5551881"/>
                  </a:moveTo>
                  <a:lnTo>
                    <a:pt x="1019543" y="5550687"/>
                  </a:lnTo>
                  <a:lnTo>
                    <a:pt x="1018362" y="5550205"/>
                  </a:lnTo>
                  <a:lnTo>
                    <a:pt x="1017168" y="5550687"/>
                  </a:lnTo>
                  <a:lnTo>
                    <a:pt x="1016685" y="5551881"/>
                  </a:lnTo>
                  <a:lnTo>
                    <a:pt x="1017168" y="5553062"/>
                  </a:lnTo>
                  <a:lnTo>
                    <a:pt x="1018362" y="5553557"/>
                  </a:lnTo>
                  <a:lnTo>
                    <a:pt x="1019543" y="5553062"/>
                  </a:lnTo>
                  <a:lnTo>
                    <a:pt x="1020038" y="5551881"/>
                  </a:lnTo>
                  <a:close/>
                </a:path>
                <a:path extrusionOk="0" h="5553709" w="3932554">
                  <a:moveTo>
                    <a:pt x="1509928" y="5551881"/>
                  </a:moveTo>
                  <a:lnTo>
                    <a:pt x="1509433" y="5550687"/>
                  </a:lnTo>
                  <a:lnTo>
                    <a:pt x="1508252" y="5550205"/>
                  </a:lnTo>
                  <a:lnTo>
                    <a:pt x="1507070" y="5550687"/>
                  </a:lnTo>
                  <a:lnTo>
                    <a:pt x="1506575" y="5551881"/>
                  </a:lnTo>
                  <a:lnTo>
                    <a:pt x="1507070" y="5553062"/>
                  </a:lnTo>
                  <a:lnTo>
                    <a:pt x="1508252" y="5553557"/>
                  </a:lnTo>
                  <a:lnTo>
                    <a:pt x="1509433" y="5553062"/>
                  </a:lnTo>
                  <a:lnTo>
                    <a:pt x="1509928" y="5551881"/>
                  </a:lnTo>
                  <a:close/>
                </a:path>
                <a:path extrusionOk="0" h="5553709" w="3932554">
                  <a:moveTo>
                    <a:pt x="2502992" y="5551881"/>
                  </a:moveTo>
                  <a:lnTo>
                    <a:pt x="2502497" y="5550687"/>
                  </a:lnTo>
                  <a:lnTo>
                    <a:pt x="2501315" y="5550205"/>
                  </a:lnTo>
                  <a:lnTo>
                    <a:pt x="2500134" y="5550687"/>
                  </a:lnTo>
                  <a:lnTo>
                    <a:pt x="2499639" y="5551881"/>
                  </a:lnTo>
                  <a:lnTo>
                    <a:pt x="2500134" y="5553062"/>
                  </a:lnTo>
                  <a:lnTo>
                    <a:pt x="2501315" y="5553557"/>
                  </a:lnTo>
                  <a:lnTo>
                    <a:pt x="2502497" y="5553062"/>
                  </a:lnTo>
                  <a:lnTo>
                    <a:pt x="2502992" y="5551881"/>
                  </a:lnTo>
                  <a:close/>
                </a:path>
                <a:path extrusionOk="0" h="5553709" w="3932554">
                  <a:moveTo>
                    <a:pt x="2972765" y="5551881"/>
                  </a:moveTo>
                  <a:lnTo>
                    <a:pt x="2972282" y="5550687"/>
                  </a:lnTo>
                  <a:lnTo>
                    <a:pt x="2971088" y="5550205"/>
                  </a:lnTo>
                  <a:lnTo>
                    <a:pt x="2969907" y="5550687"/>
                  </a:lnTo>
                  <a:lnTo>
                    <a:pt x="2969412" y="5551881"/>
                  </a:lnTo>
                  <a:lnTo>
                    <a:pt x="2969907" y="5553062"/>
                  </a:lnTo>
                  <a:lnTo>
                    <a:pt x="2971088" y="5553557"/>
                  </a:lnTo>
                  <a:lnTo>
                    <a:pt x="2972282" y="5553062"/>
                  </a:lnTo>
                  <a:lnTo>
                    <a:pt x="2972765" y="5551881"/>
                  </a:lnTo>
                  <a:close/>
                </a:path>
                <a:path extrusionOk="0" h="5553709" w="3932554">
                  <a:moveTo>
                    <a:pt x="3425787" y="5551881"/>
                  </a:moveTo>
                  <a:lnTo>
                    <a:pt x="3425291" y="5550687"/>
                  </a:lnTo>
                  <a:lnTo>
                    <a:pt x="3424110" y="5550205"/>
                  </a:lnTo>
                  <a:lnTo>
                    <a:pt x="3422929" y="5550687"/>
                  </a:lnTo>
                  <a:lnTo>
                    <a:pt x="3422434" y="5551881"/>
                  </a:lnTo>
                  <a:lnTo>
                    <a:pt x="3422929" y="5553062"/>
                  </a:lnTo>
                  <a:lnTo>
                    <a:pt x="3424110" y="5553557"/>
                  </a:lnTo>
                  <a:lnTo>
                    <a:pt x="3425291" y="5553062"/>
                  </a:lnTo>
                  <a:lnTo>
                    <a:pt x="3425787" y="5551881"/>
                  </a:lnTo>
                  <a:close/>
                </a:path>
                <a:path extrusionOk="0" h="5553709" w="3932554">
                  <a:moveTo>
                    <a:pt x="3929088" y="5551881"/>
                  </a:moveTo>
                  <a:lnTo>
                    <a:pt x="3928605" y="5550687"/>
                  </a:lnTo>
                  <a:lnTo>
                    <a:pt x="3927411" y="5550205"/>
                  </a:lnTo>
                  <a:lnTo>
                    <a:pt x="3926230" y="5550687"/>
                  </a:lnTo>
                  <a:lnTo>
                    <a:pt x="3925735" y="5551881"/>
                  </a:lnTo>
                  <a:lnTo>
                    <a:pt x="3926230" y="5553062"/>
                  </a:lnTo>
                  <a:lnTo>
                    <a:pt x="3927411" y="5553557"/>
                  </a:lnTo>
                  <a:lnTo>
                    <a:pt x="3928605" y="5553062"/>
                  </a:lnTo>
                  <a:lnTo>
                    <a:pt x="3929088" y="5551881"/>
                  </a:lnTo>
                  <a:close/>
                </a:path>
                <a:path extrusionOk="0" h="5553709" w="3932554">
                  <a:moveTo>
                    <a:pt x="3932440" y="4190327"/>
                  </a:moveTo>
                  <a:lnTo>
                    <a:pt x="3931958" y="4189145"/>
                  </a:lnTo>
                  <a:lnTo>
                    <a:pt x="3930764" y="4188650"/>
                  </a:lnTo>
                  <a:lnTo>
                    <a:pt x="3929583" y="4189145"/>
                  </a:lnTo>
                  <a:lnTo>
                    <a:pt x="3929088" y="4190327"/>
                  </a:lnTo>
                  <a:lnTo>
                    <a:pt x="3929583" y="4191508"/>
                  </a:lnTo>
                  <a:lnTo>
                    <a:pt x="3930764" y="4192003"/>
                  </a:lnTo>
                  <a:lnTo>
                    <a:pt x="3931958" y="4191508"/>
                  </a:lnTo>
                  <a:lnTo>
                    <a:pt x="3932440" y="4190327"/>
                  </a:lnTo>
                  <a:close/>
                </a:path>
                <a:path extrusionOk="0" h="5553709" w="3932554">
                  <a:moveTo>
                    <a:pt x="3932440" y="4123296"/>
                  </a:moveTo>
                  <a:lnTo>
                    <a:pt x="3931958" y="4122115"/>
                  </a:lnTo>
                  <a:lnTo>
                    <a:pt x="3930764" y="4121620"/>
                  </a:lnTo>
                  <a:lnTo>
                    <a:pt x="3929583" y="4122115"/>
                  </a:lnTo>
                  <a:lnTo>
                    <a:pt x="3929088" y="4123296"/>
                  </a:lnTo>
                  <a:lnTo>
                    <a:pt x="3929583" y="4124477"/>
                  </a:lnTo>
                  <a:lnTo>
                    <a:pt x="3930764" y="4124972"/>
                  </a:lnTo>
                  <a:lnTo>
                    <a:pt x="3931958" y="4124477"/>
                  </a:lnTo>
                  <a:lnTo>
                    <a:pt x="3932440" y="4123296"/>
                  </a:lnTo>
                  <a:close/>
                </a:path>
                <a:path extrusionOk="0" h="5553709" w="3932554">
                  <a:moveTo>
                    <a:pt x="3932440" y="4056265"/>
                  </a:moveTo>
                  <a:lnTo>
                    <a:pt x="3931958" y="4055072"/>
                  </a:lnTo>
                  <a:lnTo>
                    <a:pt x="3930764" y="4054589"/>
                  </a:lnTo>
                  <a:lnTo>
                    <a:pt x="3929583" y="4055072"/>
                  </a:lnTo>
                  <a:lnTo>
                    <a:pt x="3929088" y="4056265"/>
                  </a:lnTo>
                  <a:lnTo>
                    <a:pt x="3929583" y="4057446"/>
                  </a:lnTo>
                  <a:lnTo>
                    <a:pt x="3930764" y="4057942"/>
                  </a:lnTo>
                  <a:lnTo>
                    <a:pt x="3931958" y="4057446"/>
                  </a:lnTo>
                  <a:lnTo>
                    <a:pt x="3932440" y="4056265"/>
                  </a:lnTo>
                  <a:close/>
                </a:path>
                <a:path extrusionOk="0" h="5553709" w="3932554">
                  <a:moveTo>
                    <a:pt x="3932440" y="3985793"/>
                  </a:moveTo>
                  <a:lnTo>
                    <a:pt x="3931958" y="3984599"/>
                  </a:lnTo>
                  <a:lnTo>
                    <a:pt x="3930764" y="3984117"/>
                  </a:lnTo>
                  <a:lnTo>
                    <a:pt x="3929583" y="3984599"/>
                  </a:lnTo>
                  <a:lnTo>
                    <a:pt x="3929088" y="3985793"/>
                  </a:lnTo>
                  <a:lnTo>
                    <a:pt x="3929583" y="3986974"/>
                  </a:lnTo>
                  <a:lnTo>
                    <a:pt x="3930764" y="3987457"/>
                  </a:lnTo>
                  <a:lnTo>
                    <a:pt x="3931958" y="3986974"/>
                  </a:lnTo>
                  <a:lnTo>
                    <a:pt x="3932440" y="3985793"/>
                  </a:lnTo>
                  <a:close/>
                </a:path>
                <a:path extrusionOk="0" h="5553709" w="3932554">
                  <a:moveTo>
                    <a:pt x="3932440" y="3918750"/>
                  </a:moveTo>
                  <a:lnTo>
                    <a:pt x="3931958" y="3917569"/>
                  </a:lnTo>
                  <a:lnTo>
                    <a:pt x="3930764" y="3917073"/>
                  </a:lnTo>
                  <a:lnTo>
                    <a:pt x="3929583" y="3917569"/>
                  </a:lnTo>
                  <a:lnTo>
                    <a:pt x="3929088" y="3918750"/>
                  </a:lnTo>
                  <a:lnTo>
                    <a:pt x="3929583" y="3919944"/>
                  </a:lnTo>
                  <a:lnTo>
                    <a:pt x="3930764" y="3920426"/>
                  </a:lnTo>
                  <a:lnTo>
                    <a:pt x="3931958" y="3919944"/>
                  </a:lnTo>
                  <a:lnTo>
                    <a:pt x="3932440" y="3918750"/>
                  </a:lnTo>
                  <a:close/>
                </a:path>
                <a:path extrusionOk="0" h="5553709" w="3932554">
                  <a:moveTo>
                    <a:pt x="3932440" y="3851592"/>
                  </a:moveTo>
                  <a:lnTo>
                    <a:pt x="3931958" y="3850398"/>
                  </a:lnTo>
                  <a:lnTo>
                    <a:pt x="3930764" y="3849916"/>
                  </a:lnTo>
                  <a:lnTo>
                    <a:pt x="3929583" y="3850398"/>
                  </a:lnTo>
                  <a:lnTo>
                    <a:pt x="3929088" y="3851592"/>
                  </a:lnTo>
                  <a:lnTo>
                    <a:pt x="3929583" y="3852773"/>
                  </a:lnTo>
                  <a:lnTo>
                    <a:pt x="3930764" y="3853269"/>
                  </a:lnTo>
                  <a:lnTo>
                    <a:pt x="3931958" y="3852773"/>
                  </a:lnTo>
                  <a:lnTo>
                    <a:pt x="3932440" y="3851592"/>
                  </a:lnTo>
                  <a:close/>
                </a:path>
                <a:path extrusionOk="0" h="5553709" w="3932554">
                  <a:moveTo>
                    <a:pt x="3932440" y="3784549"/>
                  </a:moveTo>
                  <a:lnTo>
                    <a:pt x="3931958" y="3783368"/>
                  </a:lnTo>
                  <a:lnTo>
                    <a:pt x="3930764" y="3782885"/>
                  </a:lnTo>
                  <a:lnTo>
                    <a:pt x="3929583" y="3783368"/>
                  </a:lnTo>
                  <a:lnTo>
                    <a:pt x="3929088" y="3784549"/>
                  </a:lnTo>
                  <a:lnTo>
                    <a:pt x="3929583" y="3785743"/>
                  </a:lnTo>
                  <a:lnTo>
                    <a:pt x="3930764" y="3786225"/>
                  </a:lnTo>
                  <a:lnTo>
                    <a:pt x="3931958" y="3785743"/>
                  </a:lnTo>
                  <a:lnTo>
                    <a:pt x="3932440" y="3784549"/>
                  </a:lnTo>
                  <a:close/>
                </a:path>
                <a:path extrusionOk="0" h="5553709" w="3932554">
                  <a:moveTo>
                    <a:pt x="3932440" y="3717518"/>
                  </a:moveTo>
                  <a:lnTo>
                    <a:pt x="3931958" y="3716337"/>
                  </a:lnTo>
                  <a:lnTo>
                    <a:pt x="3930764" y="3715842"/>
                  </a:lnTo>
                  <a:lnTo>
                    <a:pt x="3929583" y="3716337"/>
                  </a:lnTo>
                  <a:lnTo>
                    <a:pt x="3929088" y="3717518"/>
                  </a:lnTo>
                  <a:lnTo>
                    <a:pt x="3929583" y="3718712"/>
                  </a:lnTo>
                  <a:lnTo>
                    <a:pt x="3930764" y="3719195"/>
                  </a:lnTo>
                  <a:lnTo>
                    <a:pt x="3931958" y="3718712"/>
                  </a:lnTo>
                  <a:lnTo>
                    <a:pt x="3932440" y="3717518"/>
                  </a:lnTo>
                  <a:close/>
                </a:path>
                <a:path extrusionOk="0" h="5553709" w="3932554">
                  <a:moveTo>
                    <a:pt x="3932440" y="3650399"/>
                  </a:moveTo>
                  <a:lnTo>
                    <a:pt x="3931958" y="3649218"/>
                  </a:lnTo>
                  <a:lnTo>
                    <a:pt x="3930764" y="3648722"/>
                  </a:lnTo>
                  <a:lnTo>
                    <a:pt x="3929583" y="3649218"/>
                  </a:lnTo>
                  <a:lnTo>
                    <a:pt x="3929088" y="3650399"/>
                  </a:lnTo>
                  <a:lnTo>
                    <a:pt x="3929583" y="3651580"/>
                  </a:lnTo>
                  <a:lnTo>
                    <a:pt x="3930764" y="3652075"/>
                  </a:lnTo>
                  <a:lnTo>
                    <a:pt x="3931958" y="3651580"/>
                  </a:lnTo>
                  <a:lnTo>
                    <a:pt x="3932440" y="3650399"/>
                  </a:lnTo>
                  <a:close/>
                </a:path>
                <a:path extrusionOk="0" h="5553709" w="3932554">
                  <a:moveTo>
                    <a:pt x="3932440" y="3583368"/>
                  </a:moveTo>
                  <a:lnTo>
                    <a:pt x="3931958" y="3582187"/>
                  </a:lnTo>
                  <a:lnTo>
                    <a:pt x="3930764" y="3581692"/>
                  </a:lnTo>
                  <a:lnTo>
                    <a:pt x="3929583" y="3582187"/>
                  </a:lnTo>
                  <a:lnTo>
                    <a:pt x="3929088" y="3583368"/>
                  </a:lnTo>
                  <a:lnTo>
                    <a:pt x="3929583" y="3584549"/>
                  </a:lnTo>
                  <a:lnTo>
                    <a:pt x="3930764" y="3585045"/>
                  </a:lnTo>
                  <a:lnTo>
                    <a:pt x="3931958" y="3584549"/>
                  </a:lnTo>
                  <a:lnTo>
                    <a:pt x="3932440" y="3583368"/>
                  </a:lnTo>
                  <a:close/>
                </a:path>
                <a:path extrusionOk="0" h="5553709" w="3932554">
                  <a:moveTo>
                    <a:pt x="3932440" y="3516338"/>
                  </a:moveTo>
                  <a:lnTo>
                    <a:pt x="3931958" y="3515144"/>
                  </a:lnTo>
                  <a:lnTo>
                    <a:pt x="3930764" y="3514661"/>
                  </a:lnTo>
                  <a:lnTo>
                    <a:pt x="3929583" y="3515144"/>
                  </a:lnTo>
                  <a:lnTo>
                    <a:pt x="3929088" y="3516338"/>
                  </a:lnTo>
                  <a:lnTo>
                    <a:pt x="3929583" y="3517519"/>
                  </a:lnTo>
                  <a:lnTo>
                    <a:pt x="3930764" y="3518014"/>
                  </a:lnTo>
                  <a:lnTo>
                    <a:pt x="3931958" y="3517519"/>
                  </a:lnTo>
                  <a:lnTo>
                    <a:pt x="3932440" y="3516338"/>
                  </a:lnTo>
                  <a:close/>
                </a:path>
                <a:path extrusionOk="0" h="5553709" w="3932554">
                  <a:moveTo>
                    <a:pt x="3932440" y="3449167"/>
                  </a:moveTo>
                  <a:lnTo>
                    <a:pt x="3931958" y="3447986"/>
                  </a:lnTo>
                  <a:lnTo>
                    <a:pt x="3930764" y="3447491"/>
                  </a:lnTo>
                  <a:lnTo>
                    <a:pt x="3929583" y="3447986"/>
                  </a:lnTo>
                  <a:lnTo>
                    <a:pt x="3929088" y="3449167"/>
                  </a:lnTo>
                  <a:lnTo>
                    <a:pt x="3929583" y="3450348"/>
                  </a:lnTo>
                  <a:lnTo>
                    <a:pt x="3930764" y="3450844"/>
                  </a:lnTo>
                  <a:lnTo>
                    <a:pt x="3931958" y="3450348"/>
                  </a:lnTo>
                  <a:lnTo>
                    <a:pt x="3932440" y="3449167"/>
                  </a:lnTo>
                  <a:close/>
                </a:path>
                <a:path extrusionOk="0" h="5553709" w="3932554">
                  <a:moveTo>
                    <a:pt x="3932440" y="3382137"/>
                  </a:moveTo>
                  <a:lnTo>
                    <a:pt x="3931958" y="3380956"/>
                  </a:lnTo>
                  <a:lnTo>
                    <a:pt x="3930764" y="3380460"/>
                  </a:lnTo>
                  <a:lnTo>
                    <a:pt x="3929583" y="3380956"/>
                  </a:lnTo>
                  <a:lnTo>
                    <a:pt x="3929088" y="3382137"/>
                  </a:lnTo>
                  <a:lnTo>
                    <a:pt x="3929583" y="3383318"/>
                  </a:lnTo>
                  <a:lnTo>
                    <a:pt x="3930764" y="3383813"/>
                  </a:lnTo>
                  <a:lnTo>
                    <a:pt x="3931958" y="3383318"/>
                  </a:lnTo>
                  <a:lnTo>
                    <a:pt x="3932440" y="3382137"/>
                  </a:lnTo>
                  <a:close/>
                </a:path>
                <a:path extrusionOk="0" h="5553709" w="3932554">
                  <a:moveTo>
                    <a:pt x="3932440" y="3315106"/>
                  </a:moveTo>
                  <a:lnTo>
                    <a:pt x="3931958" y="3313912"/>
                  </a:lnTo>
                  <a:lnTo>
                    <a:pt x="3930764" y="3313430"/>
                  </a:lnTo>
                  <a:lnTo>
                    <a:pt x="3929583" y="3313912"/>
                  </a:lnTo>
                  <a:lnTo>
                    <a:pt x="3929088" y="3315106"/>
                  </a:lnTo>
                  <a:lnTo>
                    <a:pt x="3929583" y="3316287"/>
                  </a:lnTo>
                  <a:lnTo>
                    <a:pt x="3930764" y="3316782"/>
                  </a:lnTo>
                  <a:lnTo>
                    <a:pt x="3931958" y="3316287"/>
                  </a:lnTo>
                  <a:lnTo>
                    <a:pt x="3932440" y="3315106"/>
                  </a:lnTo>
                  <a:close/>
                </a:path>
                <a:path extrusionOk="0" h="5553709" w="3932554">
                  <a:moveTo>
                    <a:pt x="3932440" y="3247974"/>
                  </a:moveTo>
                  <a:lnTo>
                    <a:pt x="3931958" y="3246793"/>
                  </a:lnTo>
                  <a:lnTo>
                    <a:pt x="3930764" y="3246310"/>
                  </a:lnTo>
                  <a:lnTo>
                    <a:pt x="3929583" y="3246793"/>
                  </a:lnTo>
                  <a:lnTo>
                    <a:pt x="3929088" y="3247974"/>
                  </a:lnTo>
                  <a:lnTo>
                    <a:pt x="3929583" y="3249168"/>
                  </a:lnTo>
                  <a:lnTo>
                    <a:pt x="3930764" y="3249650"/>
                  </a:lnTo>
                  <a:lnTo>
                    <a:pt x="3931958" y="3249168"/>
                  </a:lnTo>
                  <a:lnTo>
                    <a:pt x="3932440" y="3247974"/>
                  </a:lnTo>
                  <a:close/>
                </a:path>
                <a:path extrusionOk="0" h="5553709" w="3932554">
                  <a:moveTo>
                    <a:pt x="3932440" y="3180943"/>
                  </a:moveTo>
                  <a:lnTo>
                    <a:pt x="3931958" y="3179762"/>
                  </a:lnTo>
                  <a:lnTo>
                    <a:pt x="3930764" y="3179267"/>
                  </a:lnTo>
                  <a:lnTo>
                    <a:pt x="3929583" y="3179762"/>
                  </a:lnTo>
                  <a:lnTo>
                    <a:pt x="3929088" y="3180943"/>
                  </a:lnTo>
                  <a:lnTo>
                    <a:pt x="3929583" y="3182137"/>
                  </a:lnTo>
                  <a:lnTo>
                    <a:pt x="3930764" y="3182620"/>
                  </a:lnTo>
                  <a:lnTo>
                    <a:pt x="3931958" y="3182137"/>
                  </a:lnTo>
                  <a:lnTo>
                    <a:pt x="3932440" y="3180943"/>
                  </a:lnTo>
                  <a:close/>
                </a:path>
                <a:path extrusionOk="0" h="5553709" w="3932554">
                  <a:moveTo>
                    <a:pt x="3932440" y="3113913"/>
                  </a:moveTo>
                  <a:lnTo>
                    <a:pt x="3931958" y="3112732"/>
                  </a:lnTo>
                  <a:lnTo>
                    <a:pt x="3930764" y="3112236"/>
                  </a:lnTo>
                  <a:lnTo>
                    <a:pt x="3929583" y="3112732"/>
                  </a:lnTo>
                  <a:lnTo>
                    <a:pt x="3929088" y="3113913"/>
                  </a:lnTo>
                  <a:lnTo>
                    <a:pt x="3929583" y="3115094"/>
                  </a:lnTo>
                  <a:lnTo>
                    <a:pt x="3930764" y="3115589"/>
                  </a:lnTo>
                  <a:lnTo>
                    <a:pt x="3931958" y="3115094"/>
                  </a:lnTo>
                  <a:lnTo>
                    <a:pt x="3932440" y="3113913"/>
                  </a:lnTo>
                  <a:close/>
                </a:path>
                <a:path extrusionOk="0" h="5553709" w="3932554">
                  <a:moveTo>
                    <a:pt x="3932440" y="3046742"/>
                  </a:moveTo>
                  <a:lnTo>
                    <a:pt x="3931958" y="3045561"/>
                  </a:lnTo>
                  <a:lnTo>
                    <a:pt x="3930764" y="3045066"/>
                  </a:lnTo>
                  <a:lnTo>
                    <a:pt x="3929583" y="3045561"/>
                  </a:lnTo>
                  <a:lnTo>
                    <a:pt x="3929088" y="3046742"/>
                  </a:lnTo>
                  <a:lnTo>
                    <a:pt x="3929583" y="3047936"/>
                  </a:lnTo>
                  <a:lnTo>
                    <a:pt x="3930764" y="3048419"/>
                  </a:lnTo>
                  <a:lnTo>
                    <a:pt x="3931958" y="3047936"/>
                  </a:lnTo>
                  <a:lnTo>
                    <a:pt x="3932440" y="3046742"/>
                  </a:lnTo>
                  <a:close/>
                </a:path>
                <a:path extrusionOk="0" h="5553709" w="3932554">
                  <a:moveTo>
                    <a:pt x="3932440" y="2979712"/>
                  </a:moveTo>
                  <a:lnTo>
                    <a:pt x="3931958" y="2978531"/>
                  </a:lnTo>
                  <a:lnTo>
                    <a:pt x="3930764" y="2978035"/>
                  </a:lnTo>
                  <a:lnTo>
                    <a:pt x="3929583" y="2978531"/>
                  </a:lnTo>
                  <a:lnTo>
                    <a:pt x="3929088" y="2979712"/>
                  </a:lnTo>
                  <a:lnTo>
                    <a:pt x="3929583" y="2980906"/>
                  </a:lnTo>
                  <a:lnTo>
                    <a:pt x="3930764" y="2981388"/>
                  </a:lnTo>
                  <a:lnTo>
                    <a:pt x="3931958" y="2980906"/>
                  </a:lnTo>
                  <a:lnTo>
                    <a:pt x="3932440" y="2979712"/>
                  </a:lnTo>
                  <a:close/>
                </a:path>
                <a:path extrusionOk="0" h="5553709" w="3932554">
                  <a:moveTo>
                    <a:pt x="3932440" y="2912592"/>
                  </a:moveTo>
                  <a:lnTo>
                    <a:pt x="3931958" y="2911411"/>
                  </a:lnTo>
                  <a:lnTo>
                    <a:pt x="3930764" y="2910916"/>
                  </a:lnTo>
                  <a:lnTo>
                    <a:pt x="3929583" y="2911411"/>
                  </a:lnTo>
                  <a:lnTo>
                    <a:pt x="3929088" y="2912592"/>
                  </a:lnTo>
                  <a:lnTo>
                    <a:pt x="3929583" y="2913773"/>
                  </a:lnTo>
                  <a:lnTo>
                    <a:pt x="3930764" y="2914269"/>
                  </a:lnTo>
                  <a:lnTo>
                    <a:pt x="3931958" y="2913773"/>
                  </a:lnTo>
                  <a:lnTo>
                    <a:pt x="3932440" y="2912592"/>
                  </a:lnTo>
                  <a:close/>
                </a:path>
                <a:path extrusionOk="0" h="5553709" w="3932554">
                  <a:moveTo>
                    <a:pt x="3932440" y="2842209"/>
                  </a:moveTo>
                  <a:lnTo>
                    <a:pt x="3931958" y="2841028"/>
                  </a:lnTo>
                  <a:lnTo>
                    <a:pt x="3930764" y="2840532"/>
                  </a:lnTo>
                  <a:lnTo>
                    <a:pt x="3929583" y="2841028"/>
                  </a:lnTo>
                  <a:lnTo>
                    <a:pt x="3929088" y="2842209"/>
                  </a:lnTo>
                  <a:lnTo>
                    <a:pt x="3929583" y="2843390"/>
                  </a:lnTo>
                  <a:lnTo>
                    <a:pt x="3930764" y="2843885"/>
                  </a:lnTo>
                  <a:lnTo>
                    <a:pt x="3931958" y="2843390"/>
                  </a:lnTo>
                  <a:lnTo>
                    <a:pt x="3932440" y="2842209"/>
                  </a:lnTo>
                  <a:close/>
                </a:path>
                <a:path extrusionOk="0" h="5553709" w="3932554">
                  <a:moveTo>
                    <a:pt x="3932440" y="2775178"/>
                  </a:moveTo>
                  <a:lnTo>
                    <a:pt x="3931958" y="2773997"/>
                  </a:lnTo>
                  <a:lnTo>
                    <a:pt x="3930764" y="2773502"/>
                  </a:lnTo>
                  <a:lnTo>
                    <a:pt x="3929583" y="2773997"/>
                  </a:lnTo>
                  <a:lnTo>
                    <a:pt x="3929088" y="2775178"/>
                  </a:lnTo>
                  <a:lnTo>
                    <a:pt x="3929583" y="2776359"/>
                  </a:lnTo>
                  <a:lnTo>
                    <a:pt x="3930764" y="2776855"/>
                  </a:lnTo>
                  <a:lnTo>
                    <a:pt x="3931958" y="2776359"/>
                  </a:lnTo>
                  <a:lnTo>
                    <a:pt x="3932440" y="2775178"/>
                  </a:lnTo>
                  <a:close/>
                </a:path>
                <a:path extrusionOk="0" h="5553709" w="3932554">
                  <a:moveTo>
                    <a:pt x="3932440" y="2708008"/>
                  </a:moveTo>
                  <a:lnTo>
                    <a:pt x="3931958" y="2706827"/>
                  </a:lnTo>
                  <a:lnTo>
                    <a:pt x="3930764" y="2706332"/>
                  </a:lnTo>
                  <a:lnTo>
                    <a:pt x="3929583" y="2706827"/>
                  </a:lnTo>
                  <a:lnTo>
                    <a:pt x="3929088" y="2708008"/>
                  </a:lnTo>
                  <a:lnTo>
                    <a:pt x="3929583" y="2709189"/>
                  </a:lnTo>
                  <a:lnTo>
                    <a:pt x="3930764" y="2709684"/>
                  </a:lnTo>
                  <a:lnTo>
                    <a:pt x="3931958" y="2709189"/>
                  </a:lnTo>
                  <a:lnTo>
                    <a:pt x="3932440" y="2708008"/>
                  </a:lnTo>
                  <a:close/>
                </a:path>
                <a:path extrusionOk="0" h="5553709" w="3932554">
                  <a:moveTo>
                    <a:pt x="3932440" y="2640977"/>
                  </a:moveTo>
                  <a:lnTo>
                    <a:pt x="3931958" y="2639796"/>
                  </a:lnTo>
                  <a:lnTo>
                    <a:pt x="3930764" y="2639301"/>
                  </a:lnTo>
                  <a:lnTo>
                    <a:pt x="3929583" y="2639796"/>
                  </a:lnTo>
                  <a:lnTo>
                    <a:pt x="3929088" y="2640977"/>
                  </a:lnTo>
                  <a:lnTo>
                    <a:pt x="3929583" y="2642158"/>
                  </a:lnTo>
                  <a:lnTo>
                    <a:pt x="3930764" y="2642654"/>
                  </a:lnTo>
                  <a:lnTo>
                    <a:pt x="3931958" y="2642158"/>
                  </a:lnTo>
                  <a:lnTo>
                    <a:pt x="3932440" y="2640977"/>
                  </a:lnTo>
                  <a:close/>
                </a:path>
                <a:path extrusionOk="0" h="5553709" w="3932554">
                  <a:moveTo>
                    <a:pt x="3932440" y="2573947"/>
                  </a:moveTo>
                  <a:lnTo>
                    <a:pt x="3931958" y="2572753"/>
                  </a:lnTo>
                  <a:lnTo>
                    <a:pt x="3930764" y="2572270"/>
                  </a:lnTo>
                  <a:lnTo>
                    <a:pt x="3929583" y="2572753"/>
                  </a:lnTo>
                  <a:lnTo>
                    <a:pt x="3929088" y="2573947"/>
                  </a:lnTo>
                  <a:lnTo>
                    <a:pt x="3929583" y="2575128"/>
                  </a:lnTo>
                  <a:lnTo>
                    <a:pt x="3930764" y="2575623"/>
                  </a:lnTo>
                  <a:lnTo>
                    <a:pt x="3931958" y="2575128"/>
                  </a:lnTo>
                  <a:lnTo>
                    <a:pt x="3932440" y="2573947"/>
                  </a:lnTo>
                  <a:close/>
                </a:path>
                <a:path extrusionOk="0" h="5553709" w="3932554">
                  <a:moveTo>
                    <a:pt x="3932440" y="2503474"/>
                  </a:moveTo>
                  <a:lnTo>
                    <a:pt x="3931958" y="2502281"/>
                  </a:lnTo>
                  <a:lnTo>
                    <a:pt x="3930764" y="2501798"/>
                  </a:lnTo>
                  <a:lnTo>
                    <a:pt x="3929583" y="2502281"/>
                  </a:lnTo>
                  <a:lnTo>
                    <a:pt x="3929088" y="2503474"/>
                  </a:lnTo>
                  <a:lnTo>
                    <a:pt x="3929583" y="2504656"/>
                  </a:lnTo>
                  <a:lnTo>
                    <a:pt x="3930764" y="2505151"/>
                  </a:lnTo>
                  <a:lnTo>
                    <a:pt x="3931958" y="2504656"/>
                  </a:lnTo>
                  <a:lnTo>
                    <a:pt x="3932440" y="2503474"/>
                  </a:lnTo>
                  <a:close/>
                </a:path>
                <a:path extrusionOk="0" h="5553709" w="3932554">
                  <a:moveTo>
                    <a:pt x="3932440" y="2436431"/>
                  </a:moveTo>
                  <a:lnTo>
                    <a:pt x="3931958" y="2435250"/>
                  </a:lnTo>
                  <a:lnTo>
                    <a:pt x="3930764" y="2434767"/>
                  </a:lnTo>
                  <a:lnTo>
                    <a:pt x="3929583" y="2435250"/>
                  </a:lnTo>
                  <a:lnTo>
                    <a:pt x="3929088" y="2436431"/>
                  </a:lnTo>
                  <a:lnTo>
                    <a:pt x="3929583" y="2437625"/>
                  </a:lnTo>
                  <a:lnTo>
                    <a:pt x="3930764" y="2438108"/>
                  </a:lnTo>
                  <a:lnTo>
                    <a:pt x="3931958" y="2437625"/>
                  </a:lnTo>
                  <a:lnTo>
                    <a:pt x="3932440" y="2436431"/>
                  </a:lnTo>
                  <a:close/>
                </a:path>
                <a:path extrusionOk="0" h="5553709" w="3932554">
                  <a:moveTo>
                    <a:pt x="3932440" y="2369401"/>
                  </a:moveTo>
                  <a:lnTo>
                    <a:pt x="3931958" y="2368219"/>
                  </a:lnTo>
                  <a:lnTo>
                    <a:pt x="3930764" y="2367724"/>
                  </a:lnTo>
                  <a:lnTo>
                    <a:pt x="3929583" y="2368219"/>
                  </a:lnTo>
                  <a:lnTo>
                    <a:pt x="3929088" y="2369401"/>
                  </a:lnTo>
                  <a:lnTo>
                    <a:pt x="3929583" y="2370594"/>
                  </a:lnTo>
                  <a:lnTo>
                    <a:pt x="3930764" y="2371077"/>
                  </a:lnTo>
                  <a:lnTo>
                    <a:pt x="3931958" y="2370594"/>
                  </a:lnTo>
                  <a:lnTo>
                    <a:pt x="3932440" y="2369401"/>
                  </a:lnTo>
                  <a:close/>
                </a:path>
                <a:path extrusionOk="0" h="5553709" w="3932554">
                  <a:moveTo>
                    <a:pt x="3932440" y="2298890"/>
                  </a:moveTo>
                  <a:lnTo>
                    <a:pt x="3931958" y="2297696"/>
                  </a:lnTo>
                  <a:lnTo>
                    <a:pt x="3930764" y="2297214"/>
                  </a:lnTo>
                  <a:lnTo>
                    <a:pt x="3929583" y="2297696"/>
                  </a:lnTo>
                  <a:lnTo>
                    <a:pt x="3929088" y="2298890"/>
                  </a:lnTo>
                  <a:lnTo>
                    <a:pt x="3929583" y="2300071"/>
                  </a:lnTo>
                  <a:lnTo>
                    <a:pt x="3930764" y="2300567"/>
                  </a:lnTo>
                  <a:lnTo>
                    <a:pt x="3931958" y="2300071"/>
                  </a:lnTo>
                  <a:lnTo>
                    <a:pt x="3932440" y="2298890"/>
                  </a:lnTo>
                  <a:close/>
                </a:path>
                <a:path extrusionOk="0" h="5553709" w="3932554">
                  <a:moveTo>
                    <a:pt x="3932440" y="2231847"/>
                  </a:moveTo>
                  <a:lnTo>
                    <a:pt x="3931958" y="2230666"/>
                  </a:lnTo>
                  <a:lnTo>
                    <a:pt x="3930764" y="2230183"/>
                  </a:lnTo>
                  <a:lnTo>
                    <a:pt x="3929583" y="2230666"/>
                  </a:lnTo>
                  <a:lnTo>
                    <a:pt x="3929088" y="2231847"/>
                  </a:lnTo>
                  <a:lnTo>
                    <a:pt x="3929583" y="2233041"/>
                  </a:lnTo>
                  <a:lnTo>
                    <a:pt x="3930764" y="2233523"/>
                  </a:lnTo>
                  <a:lnTo>
                    <a:pt x="3931958" y="2233041"/>
                  </a:lnTo>
                  <a:lnTo>
                    <a:pt x="3932440" y="2231847"/>
                  </a:lnTo>
                  <a:close/>
                </a:path>
                <a:path extrusionOk="0" h="5553709" w="3932554">
                  <a:moveTo>
                    <a:pt x="3932440" y="2164816"/>
                  </a:moveTo>
                  <a:lnTo>
                    <a:pt x="3931958" y="2163635"/>
                  </a:lnTo>
                  <a:lnTo>
                    <a:pt x="3930764" y="2163140"/>
                  </a:lnTo>
                  <a:lnTo>
                    <a:pt x="3929583" y="2163635"/>
                  </a:lnTo>
                  <a:lnTo>
                    <a:pt x="3929088" y="2164816"/>
                  </a:lnTo>
                  <a:lnTo>
                    <a:pt x="3929583" y="2166010"/>
                  </a:lnTo>
                  <a:lnTo>
                    <a:pt x="3930764" y="2166493"/>
                  </a:lnTo>
                  <a:lnTo>
                    <a:pt x="3931958" y="2166010"/>
                  </a:lnTo>
                  <a:lnTo>
                    <a:pt x="3932440" y="2164816"/>
                  </a:lnTo>
                  <a:close/>
                </a:path>
                <a:path extrusionOk="0" h="5553709" w="3932554">
                  <a:moveTo>
                    <a:pt x="3932440" y="2097697"/>
                  </a:moveTo>
                  <a:lnTo>
                    <a:pt x="3931958" y="2096516"/>
                  </a:lnTo>
                  <a:lnTo>
                    <a:pt x="3930764" y="2096020"/>
                  </a:lnTo>
                  <a:lnTo>
                    <a:pt x="3929583" y="2096516"/>
                  </a:lnTo>
                  <a:lnTo>
                    <a:pt x="3929088" y="2097697"/>
                  </a:lnTo>
                  <a:lnTo>
                    <a:pt x="3929583" y="2098878"/>
                  </a:lnTo>
                  <a:lnTo>
                    <a:pt x="3930764" y="2099373"/>
                  </a:lnTo>
                  <a:lnTo>
                    <a:pt x="3931958" y="2098878"/>
                  </a:lnTo>
                  <a:lnTo>
                    <a:pt x="3932440" y="2097697"/>
                  </a:lnTo>
                  <a:close/>
                </a:path>
                <a:path extrusionOk="0" h="5553709" w="3932554">
                  <a:moveTo>
                    <a:pt x="3932440" y="2030666"/>
                  </a:moveTo>
                  <a:lnTo>
                    <a:pt x="3931958" y="2029485"/>
                  </a:lnTo>
                  <a:lnTo>
                    <a:pt x="3930764" y="2028990"/>
                  </a:lnTo>
                  <a:lnTo>
                    <a:pt x="3929583" y="2029485"/>
                  </a:lnTo>
                  <a:lnTo>
                    <a:pt x="3929088" y="2030666"/>
                  </a:lnTo>
                  <a:lnTo>
                    <a:pt x="3929583" y="2031847"/>
                  </a:lnTo>
                  <a:lnTo>
                    <a:pt x="3930764" y="2032342"/>
                  </a:lnTo>
                  <a:lnTo>
                    <a:pt x="3931958" y="2031847"/>
                  </a:lnTo>
                  <a:lnTo>
                    <a:pt x="3932440" y="2030666"/>
                  </a:lnTo>
                  <a:close/>
                </a:path>
                <a:path extrusionOk="0" h="5553709" w="3932554">
                  <a:moveTo>
                    <a:pt x="3932440" y="1963496"/>
                  </a:moveTo>
                  <a:lnTo>
                    <a:pt x="3931958" y="1962315"/>
                  </a:lnTo>
                  <a:lnTo>
                    <a:pt x="3930764" y="1961819"/>
                  </a:lnTo>
                  <a:lnTo>
                    <a:pt x="3929583" y="1962315"/>
                  </a:lnTo>
                  <a:lnTo>
                    <a:pt x="3929088" y="1963496"/>
                  </a:lnTo>
                  <a:lnTo>
                    <a:pt x="3929583" y="1964690"/>
                  </a:lnTo>
                  <a:lnTo>
                    <a:pt x="3930764" y="1965172"/>
                  </a:lnTo>
                  <a:lnTo>
                    <a:pt x="3931958" y="1964690"/>
                  </a:lnTo>
                  <a:lnTo>
                    <a:pt x="3932440" y="1963496"/>
                  </a:lnTo>
                  <a:close/>
                </a:path>
                <a:path extrusionOk="0" h="5553709" w="3932554">
                  <a:moveTo>
                    <a:pt x="3932440" y="1896465"/>
                  </a:moveTo>
                  <a:lnTo>
                    <a:pt x="3931958" y="1895284"/>
                  </a:lnTo>
                  <a:lnTo>
                    <a:pt x="3930764" y="1894789"/>
                  </a:lnTo>
                  <a:lnTo>
                    <a:pt x="3929583" y="1895284"/>
                  </a:lnTo>
                  <a:lnTo>
                    <a:pt x="3929088" y="1896465"/>
                  </a:lnTo>
                  <a:lnTo>
                    <a:pt x="3929583" y="1897646"/>
                  </a:lnTo>
                  <a:lnTo>
                    <a:pt x="3930764" y="1898142"/>
                  </a:lnTo>
                  <a:lnTo>
                    <a:pt x="3931958" y="1897646"/>
                  </a:lnTo>
                  <a:lnTo>
                    <a:pt x="3932440" y="1896465"/>
                  </a:lnTo>
                  <a:close/>
                </a:path>
                <a:path extrusionOk="0" h="5553709" w="3932554">
                  <a:moveTo>
                    <a:pt x="3932440" y="1829435"/>
                  </a:moveTo>
                  <a:lnTo>
                    <a:pt x="3931958" y="1828253"/>
                  </a:lnTo>
                  <a:lnTo>
                    <a:pt x="3930764" y="1827758"/>
                  </a:lnTo>
                  <a:lnTo>
                    <a:pt x="3929583" y="1828253"/>
                  </a:lnTo>
                  <a:lnTo>
                    <a:pt x="3929088" y="1829435"/>
                  </a:lnTo>
                  <a:lnTo>
                    <a:pt x="3929583" y="1830616"/>
                  </a:lnTo>
                  <a:lnTo>
                    <a:pt x="3930764" y="1831111"/>
                  </a:lnTo>
                  <a:lnTo>
                    <a:pt x="3931958" y="1830616"/>
                  </a:lnTo>
                  <a:lnTo>
                    <a:pt x="3932440" y="1829435"/>
                  </a:lnTo>
                  <a:close/>
                </a:path>
                <a:path extrusionOk="0" h="5553709" w="3932554">
                  <a:moveTo>
                    <a:pt x="3932440" y="1762315"/>
                  </a:moveTo>
                  <a:lnTo>
                    <a:pt x="3931958" y="1761121"/>
                  </a:lnTo>
                  <a:lnTo>
                    <a:pt x="3930764" y="1760639"/>
                  </a:lnTo>
                  <a:lnTo>
                    <a:pt x="3929583" y="1761121"/>
                  </a:lnTo>
                  <a:lnTo>
                    <a:pt x="3929088" y="1762315"/>
                  </a:lnTo>
                  <a:lnTo>
                    <a:pt x="3929583" y="1763496"/>
                  </a:lnTo>
                  <a:lnTo>
                    <a:pt x="3930764" y="1763991"/>
                  </a:lnTo>
                  <a:lnTo>
                    <a:pt x="3931958" y="1763496"/>
                  </a:lnTo>
                  <a:lnTo>
                    <a:pt x="3932440" y="1762315"/>
                  </a:lnTo>
                  <a:close/>
                </a:path>
                <a:path extrusionOk="0" h="5553709" w="3932554">
                  <a:moveTo>
                    <a:pt x="3932440" y="1695284"/>
                  </a:moveTo>
                  <a:lnTo>
                    <a:pt x="3931958" y="1694091"/>
                  </a:lnTo>
                  <a:lnTo>
                    <a:pt x="3930764" y="1693608"/>
                  </a:lnTo>
                  <a:lnTo>
                    <a:pt x="3929583" y="1694091"/>
                  </a:lnTo>
                  <a:lnTo>
                    <a:pt x="3929088" y="1695284"/>
                  </a:lnTo>
                  <a:lnTo>
                    <a:pt x="3929583" y="1696466"/>
                  </a:lnTo>
                  <a:lnTo>
                    <a:pt x="3930764" y="1696948"/>
                  </a:lnTo>
                  <a:lnTo>
                    <a:pt x="3931958" y="1696466"/>
                  </a:lnTo>
                  <a:lnTo>
                    <a:pt x="3932440" y="1695284"/>
                  </a:lnTo>
                  <a:close/>
                </a:path>
                <a:path extrusionOk="0" h="5553709" w="3932554">
                  <a:moveTo>
                    <a:pt x="3932440" y="1624888"/>
                  </a:moveTo>
                  <a:lnTo>
                    <a:pt x="3931958" y="1623707"/>
                  </a:lnTo>
                  <a:lnTo>
                    <a:pt x="3930764" y="1623212"/>
                  </a:lnTo>
                  <a:lnTo>
                    <a:pt x="3929583" y="1623707"/>
                  </a:lnTo>
                  <a:lnTo>
                    <a:pt x="3929088" y="1624888"/>
                  </a:lnTo>
                  <a:lnTo>
                    <a:pt x="3929583" y="1626082"/>
                  </a:lnTo>
                  <a:lnTo>
                    <a:pt x="3930764" y="1626565"/>
                  </a:lnTo>
                  <a:lnTo>
                    <a:pt x="3931958" y="1626082"/>
                  </a:lnTo>
                  <a:lnTo>
                    <a:pt x="3932440" y="1624888"/>
                  </a:lnTo>
                  <a:close/>
                </a:path>
                <a:path extrusionOk="0" h="5553709" w="3932554">
                  <a:moveTo>
                    <a:pt x="3932440" y="1557731"/>
                  </a:moveTo>
                  <a:lnTo>
                    <a:pt x="3931958" y="1556537"/>
                  </a:lnTo>
                  <a:lnTo>
                    <a:pt x="3930764" y="1556054"/>
                  </a:lnTo>
                  <a:lnTo>
                    <a:pt x="3929583" y="1556537"/>
                  </a:lnTo>
                  <a:lnTo>
                    <a:pt x="3929088" y="1557731"/>
                  </a:lnTo>
                  <a:lnTo>
                    <a:pt x="3929583" y="1558912"/>
                  </a:lnTo>
                  <a:lnTo>
                    <a:pt x="3930764" y="1559407"/>
                  </a:lnTo>
                  <a:lnTo>
                    <a:pt x="3931958" y="1558912"/>
                  </a:lnTo>
                  <a:lnTo>
                    <a:pt x="3932440" y="1557731"/>
                  </a:lnTo>
                  <a:close/>
                </a:path>
                <a:path extrusionOk="0" h="5553709" w="3932554">
                  <a:moveTo>
                    <a:pt x="3932440" y="1490700"/>
                  </a:moveTo>
                  <a:lnTo>
                    <a:pt x="3931958" y="1489506"/>
                  </a:lnTo>
                  <a:lnTo>
                    <a:pt x="3930764" y="1489024"/>
                  </a:lnTo>
                  <a:lnTo>
                    <a:pt x="3929583" y="1489506"/>
                  </a:lnTo>
                  <a:lnTo>
                    <a:pt x="3929088" y="1490700"/>
                  </a:lnTo>
                  <a:lnTo>
                    <a:pt x="3929583" y="1491881"/>
                  </a:lnTo>
                  <a:lnTo>
                    <a:pt x="3930764" y="1492364"/>
                  </a:lnTo>
                  <a:lnTo>
                    <a:pt x="3931958" y="1491881"/>
                  </a:lnTo>
                  <a:lnTo>
                    <a:pt x="3932440" y="1490700"/>
                  </a:lnTo>
                  <a:close/>
                </a:path>
                <a:path extrusionOk="0" h="5553709" w="3932554">
                  <a:moveTo>
                    <a:pt x="3932440" y="1423657"/>
                  </a:moveTo>
                  <a:lnTo>
                    <a:pt x="3931958" y="1422476"/>
                  </a:lnTo>
                  <a:lnTo>
                    <a:pt x="3930764" y="1421980"/>
                  </a:lnTo>
                  <a:lnTo>
                    <a:pt x="3929583" y="1422476"/>
                  </a:lnTo>
                  <a:lnTo>
                    <a:pt x="3929088" y="1423657"/>
                  </a:lnTo>
                  <a:lnTo>
                    <a:pt x="3929583" y="1424851"/>
                  </a:lnTo>
                  <a:lnTo>
                    <a:pt x="3930764" y="1425333"/>
                  </a:lnTo>
                  <a:lnTo>
                    <a:pt x="3931958" y="1424851"/>
                  </a:lnTo>
                  <a:lnTo>
                    <a:pt x="3932440" y="1423657"/>
                  </a:lnTo>
                  <a:close/>
                </a:path>
                <a:path extrusionOk="0" h="5553709" w="3932554">
                  <a:moveTo>
                    <a:pt x="3932440" y="1356537"/>
                  </a:moveTo>
                  <a:lnTo>
                    <a:pt x="3931958" y="1355356"/>
                  </a:lnTo>
                  <a:lnTo>
                    <a:pt x="3930764" y="1354861"/>
                  </a:lnTo>
                  <a:lnTo>
                    <a:pt x="3929583" y="1355356"/>
                  </a:lnTo>
                  <a:lnTo>
                    <a:pt x="3929088" y="1356537"/>
                  </a:lnTo>
                  <a:lnTo>
                    <a:pt x="3929583" y="1357718"/>
                  </a:lnTo>
                  <a:lnTo>
                    <a:pt x="3930764" y="1358214"/>
                  </a:lnTo>
                  <a:lnTo>
                    <a:pt x="3931958" y="1357718"/>
                  </a:lnTo>
                  <a:lnTo>
                    <a:pt x="3932440" y="1356537"/>
                  </a:lnTo>
                  <a:close/>
                </a:path>
                <a:path extrusionOk="0" h="5553709" w="3932554">
                  <a:moveTo>
                    <a:pt x="3932440" y="1286154"/>
                  </a:moveTo>
                  <a:lnTo>
                    <a:pt x="3931958" y="1284973"/>
                  </a:lnTo>
                  <a:lnTo>
                    <a:pt x="3930764" y="1284478"/>
                  </a:lnTo>
                  <a:lnTo>
                    <a:pt x="3929583" y="1284973"/>
                  </a:lnTo>
                  <a:lnTo>
                    <a:pt x="3929088" y="1286154"/>
                  </a:lnTo>
                  <a:lnTo>
                    <a:pt x="3929583" y="1287335"/>
                  </a:lnTo>
                  <a:lnTo>
                    <a:pt x="3930764" y="1287830"/>
                  </a:lnTo>
                  <a:lnTo>
                    <a:pt x="3931958" y="1287335"/>
                  </a:lnTo>
                  <a:lnTo>
                    <a:pt x="3932440" y="1286154"/>
                  </a:lnTo>
                  <a:close/>
                </a:path>
                <a:path extrusionOk="0" h="5553709" w="3932554">
                  <a:moveTo>
                    <a:pt x="3932440" y="1218984"/>
                  </a:moveTo>
                  <a:lnTo>
                    <a:pt x="3931958" y="1217803"/>
                  </a:lnTo>
                  <a:lnTo>
                    <a:pt x="3930764" y="1217307"/>
                  </a:lnTo>
                  <a:lnTo>
                    <a:pt x="3929583" y="1217803"/>
                  </a:lnTo>
                  <a:lnTo>
                    <a:pt x="3929088" y="1218984"/>
                  </a:lnTo>
                  <a:lnTo>
                    <a:pt x="3929583" y="1220177"/>
                  </a:lnTo>
                  <a:lnTo>
                    <a:pt x="3930764" y="1220660"/>
                  </a:lnTo>
                  <a:lnTo>
                    <a:pt x="3931958" y="1220177"/>
                  </a:lnTo>
                  <a:lnTo>
                    <a:pt x="3932440" y="1218984"/>
                  </a:lnTo>
                  <a:close/>
                </a:path>
                <a:path extrusionOk="0" h="5553709" w="3932554">
                  <a:moveTo>
                    <a:pt x="3932440" y="1151953"/>
                  </a:moveTo>
                  <a:lnTo>
                    <a:pt x="3931958" y="1150772"/>
                  </a:lnTo>
                  <a:lnTo>
                    <a:pt x="3930764" y="1150277"/>
                  </a:lnTo>
                  <a:lnTo>
                    <a:pt x="3929583" y="1150772"/>
                  </a:lnTo>
                  <a:lnTo>
                    <a:pt x="3929088" y="1151953"/>
                  </a:lnTo>
                  <a:lnTo>
                    <a:pt x="3929583" y="1153147"/>
                  </a:lnTo>
                  <a:lnTo>
                    <a:pt x="3930764" y="1153629"/>
                  </a:lnTo>
                  <a:lnTo>
                    <a:pt x="3931958" y="1153147"/>
                  </a:lnTo>
                  <a:lnTo>
                    <a:pt x="3932440" y="1151953"/>
                  </a:lnTo>
                  <a:close/>
                </a:path>
                <a:path extrusionOk="0" h="5553709" w="3932554">
                  <a:moveTo>
                    <a:pt x="3932440" y="1084922"/>
                  </a:moveTo>
                  <a:lnTo>
                    <a:pt x="3931958" y="1083741"/>
                  </a:lnTo>
                  <a:lnTo>
                    <a:pt x="3930764" y="1083246"/>
                  </a:lnTo>
                  <a:lnTo>
                    <a:pt x="3929583" y="1083741"/>
                  </a:lnTo>
                  <a:lnTo>
                    <a:pt x="3929088" y="1084922"/>
                  </a:lnTo>
                  <a:lnTo>
                    <a:pt x="3929583" y="1086104"/>
                  </a:lnTo>
                  <a:lnTo>
                    <a:pt x="3930764" y="1086599"/>
                  </a:lnTo>
                  <a:lnTo>
                    <a:pt x="3931958" y="1086104"/>
                  </a:lnTo>
                  <a:lnTo>
                    <a:pt x="3932440" y="1084922"/>
                  </a:lnTo>
                  <a:close/>
                </a:path>
                <a:path extrusionOk="0" h="5553709" w="3932554">
                  <a:moveTo>
                    <a:pt x="3932440" y="1017803"/>
                  </a:moveTo>
                  <a:lnTo>
                    <a:pt x="3931958" y="1016622"/>
                  </a:lnTo>
                  <a:lnTo>
                    <a:pt x="3930764" y="1016127"/>
                  </a:lnTo>
                  <a:lnTo>
                    <a:pt x="3929583" y="1016622"/>
                  </a:lnTo>
                  <a:lnTo>
                    <a:pt x="3929088" y="1017803"/>
                  </a:lnTo>
                  <a:lnTo>
                    <a:pt x="3929583" y="1018984"/>
                  </a:lnTo>
                  <a:lnTo>
                    <a:pt x="3930764" y="1019479"/>
                  </a:lnTo>
                  <a:lnTo>
                    <a:pt x="3931958" y="1018984"/>
                  </a:lnTo>
                  <a:lnTo>
                    <a:pt x="3932440" y="1017803"/>
                  </a:lnTo>
                  <a:close/>
                </a:path>
                <a:path extrusionOk="0" h="5553709" w="3932554">
                  <a:moveTo>
                    <a:pt x="3932440" y="950772"/>
                  </a:moveTo>
                  <a:lnTo>
                    <a:pt x="3931958" y="949579"/>
                  </a:lnTo>
                  <a:lnTo>
                    <a:pt x="3930764" y="949096"/>
                  </a:lnTo>
                  <a:lnTo>
                    <a:pt x="3929583" y="949579"/>
                  </a:lnTo>
                  <a:lnTo>
                    <a:pt x="3929088" y="950772"/>
                  </a:lnTo>
                  <a:lnTo>
                    <a:pt x="3929583" y="951953"/>
                  </a:lnTo>
                  <a:lnTo>
                    <a:pt x="3930764" y="952449"/>
                  </a:lnTo>
                  <a:lnTo>
                    <a:pt x="3931958" y="951953"/>
                  </a:lnTo>
                  <a:lnTo>
                    <a:pt x="3932440" y="950772"/>
                  </a:lnTo>
                  <a:close/>
                </a:path>
                <a:path extrusionOk="0" h="5553709" w="3932554">
                  <a:moveTo>
                    <a:pt x="3932440" y="883729"/>
                  </a:moveTo>
                  <a:lnTo>
                    <a:pt x="3931958" y="882548"/>
                  </a:lnTo>
                  <a:lnTo>
                    <a:pt x="3930764" y="882065"/>
                  </a:lnTo>
                  <a:lnTo>
                    <a:pt x="3929583" y="882548"/>
                  </a:lnTo>
                  <a:lnTo>
                    <a:pt x="3929088" y="883729"/>
                  </a:lnTo>
                  <a:lnTo>
                    <a:pt x="3929583" y="884923"/>
                  </a:lnTo>
                  <a:lnTo>
                    <a:pt x="3930764" y="885405"/>
                  </a:lnTo>
                  <a:lnTo>
                    <a:pt x="3931958" y="884923"/>
                  </a:lnTo>
                  <a:lnTo>
                    <a:pt x="3932440" y="883729"/>
                  </a:lnTo>
                  <a:close/>
                </a:path>
                <a:path extrusionOk="0" h="5553709" w="3932554">
                  <a:moveTo>
                    <a:pt x="3932440" y="816571"/>
                  </a:moveTo>
                  <a:lnTo>
                    <a:pt x="3931958" y="815378"/>
                  </a:lnTo>
                  <a:lnTo>
                    <a:pt x="3930764" y="814895"/>
                  </a:lnTo>
                  <a:lnTo>
                    <a:pt x="3929583" y="815378"/>
                  </a:lnTo>
                  <a:lnTo>
                    <a:pt x="3929088" y="816571"/>
                  </a:lnTo>
                  <a:lnTo>
                    <a:pt x="3929583" y="817753"/>
                  </a:lnTo>
                  <a:lnTo>
                    <a:pt x="3930764" y="818248"/>
                  </a:lnTo>
                  <a:lnTo>
                    <a:pt x="3931958" y="817753"/>
                  </a:lnTo>
                  <a:lnTo>
                    <a:pt x="3932440" y="816571"/>
                  </a:lnTo>
                  <a:close/>
                </a:path>
                <a:path extrusionOk="0" h="5553709" w="3932554">
                  <a:moveTo>
                    <a:pt x="3932440" y="749541"/>
                  </a:moveTo>
                  <a:lnTo>
                    <a:pt x="3931958" y="748347"/>
                  </a:lnTo>
                  <a:lnTo>
                    <a:pt x="3930764" y="747864"/>
                  </a:lnTo>
                  <a:lnTo>
                    <a:pt x="3929583" y="748347"/>
                  </a:lnTo>
                  <a:lnTo>
                    <a:pt x="3929088" y="749541"/>
                  </a:lnTo>
                  <a:lnTo>
                    <a:pt x="3929583" y="750722"/>
                  </a:lnTo>
                  <a:lnTo>
                    <a:pt x="3930764" y="751217"/>
                  </a:lnTo>
                  <a:lnTo>
                    <a:pt x="3931958" y="750722"/>
                  </a:lnTo>
                  <a:lnTo>
                    <a:pt x="3932440" y="749541"/>
                  </a:lnTo>
                  <a:close/>
                </a:path>
                <a:path extrusionOk="0" h="5553709" w="3932554">
                  <a:moveTo>
                    <a:pt x="3932440" y="682498"/>
                  </a:moveTo>
                  <a:lnTo>
                    <a:pt x="3931958" y="681316"/>
                  </a:lnTo>
                  <a:lnTo>
                    <a:pt x="3930764" y="680821"/>
                  </a:lnTo>
                  <a:lnTo>
                    <a:pt x="3929583" y="681316"/>
                  </a:lnTo>
                  <a:lnTo>
                    <a:pt x="3929088" y="682498"/>
                  </a:lnTo>
                  <a:lnTo>
                    <a:pt x="3929583" y="683691"/>
                  </a:lnTo>
                  <a:lnTo>
                    <a:pt x="3930764" y="684174"/>
                  </a:lnTo>
                  <a:lnTo>
                    <a:pt x="3931958" y="683691"/>
                  </a:lnTo>
                  <a:lnTo>
                    <a:pt x="3932440" y="682498"/>
                  </a:lnTo>
                  <a:close/>
                </a:path>
                <a:path extrusionOk="0" h="5553709" w="3932554">
                  <a:moveTo>
                    <a:pt x="3932440" y="615378"/>
                  </a:moveTo>
                  <a:lnTo>
                    <a:pt x="3931958" y="614197"/>
                  </a:lnTo>
                  <a:lnTo>
                    <a:pt x="3930764" y="613702"/>
                  </a:lnTo>
                  <a:lnTo>
                    <a:pt x="3929583" y="614197"/>
                  </a:lnTo>
                  <a:lnTo>
                    <a:pt x="3929088" y="615378"/>
                  </a:lnTo>
                  <a:lnTo>
                    <a:pt x="3929583" y="616572"/>
                  </a:lnTo>
                  <a:lnTo>
                    <a:pt x="3930764" y="617054"/>
                  </a:lnTo>
                  <a:lnTo>
                    <a:pt x="3931958" y="616572"/>
                  </a:lnTo>
                  <a:lnTo>
                    <a:pt x="3932440" y="615378"/>
                  </a:lnTo>
                  <a:close/>
                </a:path>
                <a:path extrusionOk="0" h="5553709" w="3932554">
                  <a:moveTo>
                    <a:pt x="3932440" y="548347"/>
                  </a:moveTo>
                  <a:lnTo>
                    <a:pt x="3931958" y="547166"/>
                  </a:lnTo>
                  <a:lnTo>
                    <a:pt x="3930764" y="546671"/>
                  </a:lnTo>
                  <a:lnTo>
                    <a:pt x="3929583" y="547166"/>
                  </a:lnTo>
                  <a:lnTo>
                    <a:pt x="3929088" y="548347"/>
                  </a:lnTo>
                  <a:lnTo>
                    <a:pt x="3929583" y="549529"/>
                  </a:lnTo>
                  <a:lnTo>
                    <a:pt x="3930764" y="550024"/>
                  </a:lnTo>
                  <a:lnTo>
                    <a:pt x="3931958" y="549529"/>
                  </a:lnTo>
                  <a:lnTo>
                    <a:pt x="3932440" y="548347"/>
                  </a:lnTo>
                  <a:close/>
                </a:path>
                <a:path extrusionOk="0" h="5553709" w="3932554">
                  <a:moveTo>
                    <a:pt x="3932440" y="481317"/>
                  </a:moveTo>
                  <a:lnTo>
                    <a:pt x="3931958" y="480136"/>
                  </a:lnTo>
                  <a:lnTo>
                    <a:pt x="3930764" y="479640"/>
                  </a:lnTo>
                  <a:lnTo>
                    <a:pt x="3929583" y="480136"/>
                  </a:lnTo>
                  <a:lnTo>
                    <a:pt x="3929088" y="481317"/>
                  </a:lnTo>
                  <a:lnTo>
                    <a:pt x="3929583" y="482498"/>
                  </a:lnTo>
                  <a:lnTo>
                    <a:pt x="3930764" y="482993"/>
                  </a:lnTo>
                  <a:lnTo>
                    <a:pt x="3931958" y="482498"/>
                  </a:lnTo>
                  <a:lnTo>
                    <a:pt x="3932440" y="481317"/>
                  </a:lnTo>
                  <a:close/>
                </a:path>
                <a:path extrusionOk="0" h="5553709" w="3932554">
                  <a:moveTo>
                    <a:pt x="3932440" y="414147"/>
                  </a:moveTo>
                  <a:lnTo>
                    <a:pt x="3931958" y="412965"/>
                  </a:lnTo>
                  <a:lnTo>
                    <a:pt x="3930764" y="412470"/>
                  </a:lnTo>
                  <a:lnTo>
                    <a:pt x="3929583" y="412965"/>
                  </a:lnTo>
                  <a:lnTo>
                    <a:pt x="3929088" y="414147"/>
                  </a:lnTo>
                  <a:lnTo>
                    <a:pt x="3929583" y="415328"/>
                  </a:lnTo>
                  <a:lnTo>
                    <a:pt x="3930764" y="415823"/>
                  </a:lnTo>
                  <a:lnTo>
                    <a:pt x="3931958" y="415328"/>
                  </a:lnTo>
                  <a:lnTo>
                    <a:pt x="3932440" y="414147"/>
                  </a:lnTo>
                  <a:close/>
                </a:path>
                <a:path extrusionOk="0" h="5553709" w="3932554">
                  <a:moveTo>
                    <a:pt x="3932440" y="347116"/>
                  </a:moveTo>
                  <a:lnTo>
                    <a:pt x="3931958" y="345935"/>
                  </a:lnTo>
                  <a:lnTo>
                    <a:pt x="3930764" y="345440"/>
                  </a:lnTo>
                  <a:lnTo>
                    <a:pt x="3929583" y="345935"/>
                  </a:lnTo>
                  <a:lnTo>
                    <a:pt x="3929088" y="347116"/>
                  </a:lnTo>
                  <a:lnTo>
                    <a:pt x="3929583" y="348297"/>
                  </a:lnTo>
                  <a:lnTo>
                    <a:pt x="3930764" y="348792"/>
                  </a:lnTo>
                  <a:lnTo>
                    <a:pt x="3931958" y="348297"/>
                  </a:lnTo>
                  <a:lnTo>
                    <a:pt x="3932440" y="347116"/>
                  </a:lnTo>
                  <a:close/>
                </a:path>
                <a:path extrusionOk="0" h="5553709" w="3932554">
                  <a:moveTo>
                    <a:pt x="3932440" y="280085"/>
                  </a:moveTo>
                  <a:lnTo>
                    <a:pt x="3931958" y="278904"/>
                  </a:lnTo>
                  <a:lnTo>
                    <a:pt x="3930764" y="278409"/>
                  </a:lnTo>
                  <a:lnTo>
                    <a:pt x="3929583" y="278904"/>
                  </a:lnTo>
                  <a:lnTo>
                    <a:pt x="3929088" y="280085"/>
                  </a:lnTo>
                  <a:lnTo>
                    <a:pt x="3929583" y="281266"/>
                  </a:lnTo>
                  <a:lnTo>
                    <a:pt x="3930764" y="281762"/>
                  </a:lnTo>
                  <a:lnTo>
                    <a:pt x="3931958" y="281266"/>
                  </a:lnTo>
                  <a:lnTo>
                    <a:pt x="3932440" y="280085"/>
                  </a:lnTo>
                  <a:close/>
                </a:path>
                <a:path extrusionOk="0" h="5553709" w="3932554">
                  <a:moveTo>
                    <a:pt x="3932440" y="212966"/>
                  </a:moveTo>
                  <a:lnTo>
                    <a:pt x="3931958" y="211772"/>
                  </a:lnTo>
                  <a:lnTo>
                    <a:pt x="3930764" y="211289"/>
                  </a:lnTo>
                  <a:lnTo>
                    <a:pt x="3929583" y="211772"/>
                  </a:lnTo>
                  <a:lnTo>
                    <a:pt x="3929088" y="212966"/>
                  </a:lnTo>
                  <a:lnTo>
                    <a:pt x="3929583" y="214147"/>
                  </a:lnTo>
                  <a:lnTo>
                    <a:pt x="3930764" y="214642"/>
                  </a:lnTo>
                  <a:lnTo>
                    <a:pt x="3931958" y="214147"/>
                  </a:lnTo>
                  <a:lnTo>
                    <a:pt x="3932440" y="212966"/>
                  </a:lnTo>
                  <a:close/>
                </a:path>
                <a:path extrusionOk="0" h="5553709" w="3932554">
                  <a:moveTo>
                    <a:pt x="3932440" y="142582"/>
                  </a:moveTo>
                  <a:lnTo>
                    <a:pt x="3931958" y="141389"/>
                  </a:lnTo>
                  <a:lnTo>
                    <a:pt x="3930764" y="140906"/>
                  </a:lnTo>
                  <a:lnTo>
                    <a:pt x="3929583" y="141389"/>
                  </a:lnTo>
                  <a:lnTo>
                    <a:pt x="3929088" y="142582"/>
                  </a:lnTo>
                  <a:lnTo>
                    <a:pt x="3929583" y="143764"/>
                  </a:lnTo>
                  <a:lnTo>
                    <a:pt x="3930764" y="144246"/>
                  </a:lnTo>
                  <a:lnTo>
                    <a:pt x="3931958" y="143764"/>
                  </a:lnTo>
                  <a:lnTo>
                    <a:pt x="3932440" y="142582"/>
                  </a:lnTo>
                  <a:close/>
                </a:path>
                <a:path extrusionOk="0" h="5553709" w="3932554">
                  <a:moveTo>
                    <a:pt x="3932440" y="72059"/>
                  </a:moveTo>
                  <a:lnTo>
                    <a:pt x="3931958" y="70878"/>
                  </a:lnTo>
                  <a:lnTo>
                    <a:pt x="3930764" y="70383"/>
                  </a:lnTo>
                  <a:lnTo>
                    <a:pt x="3929583" y="70878"/>
                  </a:lnTo>
                  <a:lnTo>
                    <a:pt x="3929088" y="72059"/>
                  </a:lnTo>
                  <a:lnTo>
                    <a:pt x="3929583" y="73240"/>
                  </a:lnTo>
                  <a:lnTo>
                    <a:pt x="3930764" y="73736"/>
                  </a:lnTo>
                  <a:lnTo>
                    <a:pt x="3931958" y="73240"/>
                  </a:lnTo>
                  <a:lnTo>
                    <a:pt x="3932440" y="72059"/>
                  </a:lnTo>
                  <a:close/>
                </a:path>
                <a:path extrusionOk="0" h="5553709" w="3932554">
                  <a:moveTo>
                    <a:pt x="3932440" y="1676"/>
                  </a:moveTo>
                  <a:lnTo>
                    <a:pt x="3931958" y="495"/>
                  </a:lnTo>
                  <a:lnTo>
                    <a:pt x="3930764" y="0"/>
                  </a:lnTo>
                  <a:lnTo>
                    <a:pt x="3929583" y="495"/>
                  </a:lnTo>
                  <a:lnTo>
                    <a:pt x="3929088" y="1676"/>
                  </a:lnTo>
                  <a:lnTo>
                    <a:pt x="3929583" y="2857"/>
                  </a:lnTo>
                  <a:lnTo>
                    <a:pt x="3930764" y="3352"/>
                  </a:lnTo>
                  <a:lnTo>
                    <a:pt x="3931958" y="2857"/>
                  </a:lnTo>
                  <a:lnTo>
                    <a:pt x="3932440" y="1676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2"/>
            <p:cNvSpPr/>
            <p:nvPr/>
          </p:nvSpPr>
          <p:spPr>
            <a:xfrm>
              <a:off x="5166576" y="5273776"/>
              <a:ext cx="3810" cy="1362075"/>
            </a:xfrm>
            <a:custGeom>
              <a:rect b="b" l="l" r="r" t="t"/>
              <a:pathLst>
                <a:path extrusionOk="0" h="1362075" w="3810">
                  <a:moveTo>
                    <a:pt x="3352" y="1359877"/>
                  </a:moveTo>
                  <a:lnTo>
                    <a:pt x="2870" y="1358684"/>
                  </a:lnTo>
                  <a:lnTo>
                    <a:pt x="1676" y="1358201"/>
                  </a:lnTo>
                  <a:lnTo>
                    <a:pt x="495" y="1358684"/>
                  </a:lnTo>
                  <a:lnTo>
                    <a:pt x="0" y="1359877"/>
                  </a:lnTo>
                  <a:lnTo>
                    <a:pt x="495" y="1361059"/>
                  </a:lnTo>
                  <a:lnTo>
                    <a:pt x="1676" y="1361554"/>
                  </a:lnTo>
                  <a:lnTo>
                    <a:pt x="2870" y="1361059"/>
                  </a:lnTo>
                  <a:lnTo>
                    <a:pt x="3352" y="1359877"/>
                  </a:lnTo>
                  <a:close/>
                </a:path>
                <a:path extrusionOk="0" h="1362075" w="3810">
                  <a:moveTo>
                    <a:pt x="3352" y="1289494"/>
                  </a:moveTo>
                  <a:lnTo>
                    <a:pt x="2870" y="1288300"/>
                  </a:lnTo>
                  <a:lnTo>
                    <a:pt x="1676" y="1287818"/>
                  </a:lnTo>
                  <a:lnTo>
                    <a:pt x="495" y="1288300"/>
                  </a:lnTo>
                  <a:lnTo>
                    <a:pt x="0" y="1289494"/>
                  </a:lnTo>
                  <a:lnTo>
                    <a:pt x="495" y="1290675"/>
                  </a:lnTo>
                  <a:lnTo>
                    <a:pt x="1676" y="1291170"/>
                  </a:lnTo>
                  <a:lnTo>
                    <a:pt x="2870" y="1290675"/>
                  </a:lnTo>
                  <a:lnTo>
                    <a:pt x="3352" y="1289494"/>
                  </a:lnTo>
                  <a:close/>
                </a:path>
                <a:path extrusionOk="0" h="1362075" w="3810">
                  <a:moveTo>
                    <a:pt x="3352" y="1219111"/>
                  </a:moveTo>
                  <a:lnTo>
                    <a:pt x="2870" y="1217917"/>
                  </a:lnTo>
                  <a:lnTo>
                    <a:pt x="1676" y="1217434"/>
                  </a:lnTo>
                  <a:lnTo>
                    <a:pt x="495" y="1217917"/>
                  </a:lnTo>
                  <a:lnTo>
                    <a:pt x="0" y="1219111"/>
                  </a:lnTo>
                  <a:lnTo>
                    <a:pt x="495" y="1220292"/>
                  </a:lnTo>
                  <a:lnTo>
                    <a:pt x="1676" y="1220787"/>
                  </a:lnTo>
                  <a:lnTo>
                    <a:pt x="2870" y="1220292"/>
                  </a:lnTo>
                  <a:lnTo>
                    <a:pt x="3352" y="1219111"/>
                  </a:lnTo>
                  <a:close/>
                </a:path>
                <a:path extrusionOk="0" h="1362075" w="3810">
                  <a:moveTo>
                    <a:pt x="3352" y="1148613"/>
                  </a:moveTo>
                  <a:lnTo>
                    <a:pt x="2870" y="1147419"/>
                  </a:lnTo>
                  <a:lnTo>
                    <a:pt x="1676" y="1146937"/>
                  </a:lnTo>
                  <a:lnTo>
                    <a:pt x="495" y="1147419"/>
                  </a:lnTo>
                  <a:lnTo>
                    <a:pt x="0" y="1148613"/>
                  </a:lnTo>
                  <a:lnTo>
                    <a:pt x="495" y="1149794"/>
                  </a:lnTo>
                  <a:lnTo>
                    <a:pt x="1676" y="1150289"/>
                  </a:lnTo>
                  <a:lnTo>
                    <a:pt x="2870" y="1149794"/>
                  </a:lnTo>
                  <a:lnTo>
                    <a:pt x="3352" y="1148613"/>
                  </a:lnTo>
                  <a:close/>
                </a:path>
                <a:path extrusionOk="0" h="1362075" w="3810">
                  <a:moveTo>
                    <a:pt x="3352" y="1081582"/>
                  </a:moveTo>
                  <a:lnTo>
                    <a:pt x="2870" y="1080389"/>
                  </a:lnTo>
                  <a:lnTo>
                    <a:pt x="1676" y="1079906"/>
                  </a:lnTo>
                  <a:lnTo>
                    <a:pt x="495" y="1080389"/>
                  </a:lnTo>
                  <a:lnTo>
                    <a:pt x="0" y="1081582"/>
                  </a:lnTo>
                  <a:lnTo>
                    <a:pt x="495" y="1082763"/>
                  </a:lnTo>
                  <a:lnTo>
                    <a:pt x="1676" y="1083259"/>
                  </a:lnTo>
                  <a:lnTo>
                    <a:pt x="2870" y="1082763"/>
                  </a:lnTo>
                  <a:lnTo>
                    <a:pt x="3352" y="1081582"/>
                  </a:lnTo>
                  <a:close/>
                </a:path>
                <a:path extrusionOk="0" h="1362075" w="3810">
                  <a:moveTo>
                    <a:pt x="3352" y="1014539"/>
                  </a:moveTo>
                  <a:lnTo>
                    <a:pt x="2870" y="1013358"/>
                  </a:lnTo>
                  <a:lnTo>
                    <a:pt x="1676" y="1012875"/>
                  </a:lnTo>
                  <a:lnTo>
                    <a:pt x="495" y="1013358"/>
                  </a:lnTo>
                  <a:lnTo>
                    <a:pt x="0" y="1014539"/>
                  </a:lnTo>
                  <a:lnTo>
                    <a:pt x="495" y="1015733"/>
                  </a:lnTo>
                  <a:lnTo>
                    <a:pt x="1676" y="1016215"/>
                  </a:lnTo>
                  <a:lnTo>
                    <a:pt x="2870" y="1015733"/>
                  </a:lnTo>
                  <a:lnTo>
                    <a:pt x="3352" y="1014539"/>
                  </a:lnTo>
                  <a:close/>
                </a:path>
                <a:path extrusionOk="0" h="1362075" w="3810">
                  <a:moveTo>
                    <a:pt x="3352" y="947394"/>
                  </a:moveTo>
                  <a:lnTo>
                    <a:pt x="2870" y="946213"/>
                  </a:lnTo>
                  <a:lnTo>
                    <a:pt x="1676" y="945730"/>
                  </a:lnTo>
                  <a:lnTo>
                    <a:pt x="495" y="946213"/>
                  </a:lnTo>
                  <a:lnTo>
                    <a:pt x="0" y="947394"/>
                  </a:lnTo>
                  <a:lnTo>
                    <a:pt x="495" y="948588"/>
                  </a:lnTo>
                  <a:lnTo>
                    <a:pt x="1676" y="949071"/>
                  </a:lnTo>
                  <a:lnTo>
                    <a:pt x="2870" y="948588"/>
                  </a:lnTo>
                  <a:lnTo>
                    <a:pt x="3352" y="947394"/>
                  </a:lnTo>
                  <a:close/>
                </a:path>
                <a:path extrusionOk="0" h="1362075" w="3810">
                  <a:moveTo>
                    <a:pt x="3352" y="880389"/>
                  </a:moveTo>
                  <a:lnTo>
                    <a:pt x="2870" y="879195"/>
                  </a:lnTo>
                  <a:lnTo>
                    <a:pt x="1676" y="878713"/>
                  </a:lnTo>
                  <a:lnTo>
                    <a:pt x="495" y="879195"/>
                  </a:lnTo>
                  <a:lnTo>
                    <a:pt x="0" y="880389"/>
                  </a:lnTo>
                  <a:lnTo>
                    <a:pt x="495" y="881570"/>
                  </a:lnTo>
                  <a:lnTo>
                    <a:pt x="1676" y="882065"/>
                  </a:lnTo>
                  <a:lnTo>
                    <a:pt x="2870" y="881570"/>
                  </a:lnTo>
                  <a:lnTo>
                    <a:pt x="3352" y="880389"/>
                  </a:lnTo>
                  <a:close/>
                </a:path>
                <a:path extrusionOk="0" h="1362075" w="3810">
                  <a:moveTo>
                    <a:pt x="3352" y="813358"/>
                  </a:moveTo>
                  <a:lnTo>
                    <a:pt x="2870" y="812165"/>
                  </a:lnTo>
                  <a:lnTo>
                    <a:pt x="1676" y="811682"/>
                  </a:lnTo>
                  <a:lnTo>
                    <a:pt x="495" y="812165"/>
                  </a:lnTo>
                  <a:lnTo>
                    <a:pt x="0" y="813358"/>
                  </a:lnTo>
                  <a:lnTo>
                    <a:pt x="495" y="814539"/>
                  </a:lnTo>
                  <a:lnTo>
                    <a:pt x="1676" y="815035"/>
                  </a:lnTo>
                  <a:lnTo>
                    <a:pt x="2870" y="814539"/>
                  </a:lnTo>
                  <a:lnTo>
                    <a:pt x="3352" y="813358"/>
                  </a:lnTo>
                  <a:close/>
                </a:path>
                <a:path extrusionOk="0" h="1362075" w="3810">
                  <a:moveTo>
                    <a:pt x="3352" y="746188"/>
                  </a:moveTo>
                  <a:lnTo>
                    <a:pt x="2870" y="745007"/>
                  </a:lnTo>
                  <a:lnTo>
                    <a:pt x="1676" y="744512"/>
                  </a:lnTo>
                  <a:lnTo>
                    <a:pt x="495" y="745007"/>
                  </a:lnTo>
                  <a:lnTo>
                    <a:pt x="0" y="746188"/>
                  </a:lnTo>
                  <a:lnTo>
                    <a:pt x="495" y="747369"/>
                  </a:lnTo>
                  <a:lnTo>
                    <a:pt x="1676" y="747864"/>
                  </a:lnTo>
                  <a:lnTo>
                    <a:pt x="2870" y="747369"/>
                  </a:lnTo>
                  <a:lnTo>
                    <a:pt x="3352" y="746188"/>
                  </a:lnTo>
                  <a:close/>
                </a:path>
                <a:path extrusionOk="0" h="1362075" w="3810">
                  <a:moveTo>
                    <a:pt x="3352" y="679157"/>
                  </a:moveTo>
                  <a:lnTo>
                    <a:pt x="2870" y="677964"/>
                  </a:lnTo>
                  <a:lnTo>
                    <a:pt x="1676" y="677481"/>
                  </a:lnTo>
                  <a:lnTo>
                    <a:pt x="495" y="677964"/>
                  </a:lnTo>
                  <a:lnTo>
                    <a:pt x="0" y="679157"/>
                  </a:lnTo>
                  <a:lnTo>
                    <a:pt x="495" y="680339"/>
                  </a:lnTo>
                  <a:lnTo>
                    <a:pt x="1676" y="680834"/>
                  </a:lnTo>
                  <a:lnTo>
                    <a:pt x="2870" y="680339"/>
                  </a:lnTo>
                  <a:lnTo>
                    <a:pt x="3352" y="679157"/>
                  </a:lnTo>
                  <a:close/>
                </a:path>
                <a:path extrusionOk="0" h="1362075" w="3810">
                  <a:moveTo>
                    <a:pt x="3352" y="612025"/>
                  </a:moveTo>
                  <a:lnTo>
                    <a:pt x="2870" y="610844"/>
                  </a:lnTo>
                  <a:lnTo>
                    <a:pt x="1676" y="610362"/>
                  </a:lnTo>
                  <a:lnTo>
                    <a:pt x="495" y="610844"/>
                  </a:lnTo>
                  <a:lnTo>
                    <a:pt x="0" y="612025"/>
                  </a:lnTo>
                  <a:lnTo>
                    <a:pt x="495" y="613219"/>
                  </a:lnTo>
                  <a:lnTo>
                    <a:pt x="1676" y="613702"/>
                  </a:lnTo>
                  <a:lnTo>
                    <a:pt x="2870" y="613219"/>
                  </a:lnTo>
                  <a:lnTo>
                    <a:pt x="3352" y="612025"/>
                  </a:lnTo>
                  <a:close/>
                </a:path>
                <a:path extrusionOk="0" h="1362075" w="3810">
                  <a:moveTo>
                    <a:pt x="3352" y="544995"/>
                  </a:moveTo>
                  <a:lnTo>
                    <a:pt x="2870" y="543814"/>
                  </a:lnTo>
                  <a:lnTo>
                    <a:pt x="1676" y="543318"/>
                  </a:lnTo>
                  <a:lnTo>
                    <a:pt x="495" y="543814"/>
                  </a:lnTo>
                  <a:lnTo>
                    <a:pt x="0" y="544995"/>
                  </a:lnTo>
                  <a:lnTo>
                    <a:pt x="495" y="546188"/>
                  </a:lnTo>
                  <a:lnTo>
                    <a:pt x="1676" y="546671"/>
                  </a:lnTo>
                  <a:lnTo>
                    <a:pt x="2870" y="546188"/>
                  </a:lnTo>
                  <a:lnTo>
                    <a:pt x="3352" y="544995"/>
                  </a:lnTo>
                  <a:close/>
                </a:path>
                <a:path extrusionOk="0" h="1362075" w="3810">
                  <a:moveTo>
                    <a:pt x="3352" y="477964"/>
                  </a:moveTo>
                  <a:lnTo>
                    <a:pt x="2870" y="476783"/>
                  </a:lnTo>
                  <a:lnTo>
                    <a:pt x="1676" y="476288"/>
                  </a:lnTo>
                  <a:lnTo>
                    <a:pt x="495" y="476783"/>
                  </a:lnTo>
                  <a:lnTo>
                    <a:pt x="0" y="477964"/>
                  </a:lnTo>
                  <a:lnTo>
                    <a:pt x="495" y="479145"/>
                  </a:lnTo>
                  <a:lnTo>
                    <a:pt x="1676" y="479640"/>
                  </a:lnTo>
                  <a:lnTo>
                    <a:pt x="2870" y="479145"/>
                  </a:lnTo>
                  <a:lnTo>
                    <a:pt x="3352" y="477964"/>
                  </a:lnTo>
                  <a:close/>
                </a:path>
                <a:path extrusionOk="0" h="1362075" w="3810">
                  <a:moveTo>
                    <a:pt x="3352" y="407441"/>
                  </a:moveTo>
                  <a:lnTo>
                    <a:pt x="2870" y="406260"/>
                  </a:lnTo>
                  <a:lnTo>
                    <a:pt x="1676" y="405777"/>
                  </a:lnTo>
                  <a:lnTo>
                    <a:pt x="495" y="406260"/>
                  </a:lnTo>
                  <a:lnTo>
                    <a:pt x="0" y="407441"/>
                  </a:lnTo>
                  <a:lnTo>
                    <a:pt x="495" y="408635"/>
                  </a:lnTo>
                  <a:lnTo>
                    <a:pt x="1676" y="409117"/>
                  </a:lnTo>
                  <a:lnTo>
                    <a:pt x="2870" y="408635"/>
                  </a:lnTo>
                  <a:lnTo>
                    <a:pt x="3352" y="407441"/>
                  </a:lnTo>
                  <a:close/>
                </a:path>
                <a:path extrusionOk="0" h="1362075" w="3810">
                  <a:moveTo>
                    <a:pt x="3352" y="340410"/>
                  </a:moveTo>
                  <a:lnTo>
                    <a:pt x="2870" y="339229"/>
                  </a:lnTo>
                  <a:lnTo>
                    <a:pt x="1676" y="338734"/>
                  </a:lnTo>
                  <a:lnTo>
                    <a:pt x="495" y="339229"/>
                  </a:lnTo>
                  <a:lnTo>
                    <a:pt x="0" y="340410"/>
                  </a:lnTo>
                  <a:lnTo>
                    <a:pt x="495" y="341604"/>
                  </a:lnTo>
                  <a:lnTo>
                    <a:pt x="1676" y="342087"/>
                  </a:lnTo>
                  <a:lnTo>
                    <a:pt x="2870" y="341604"/>
                  </a:lnTo>
                  <a:lnTo>
                    <a:pt x="3352" y="340410"/>
                  </a:lnTo>
                  <a:close/>
                </a:path>
                <a:path extrusionOk="0" h="1362075" w="3810">
                  <a:moveTo>
                    <a:pt x="3352" y="273380"/>
                  </a:moveTo>
                  <a:lnTo>
                    <a:pt x="2870" y="272199"/>
                  </a:lnTo>
                  <a:lnTo>
                    <a:pt x="1676" y="271703"/>
                  </a:lnTo>
                  <a:lnTo>
                    <a:pt x="495" y="272199"/>
                  </a:lnTo>
                  <a:lnTo>
                    <a:pt x="0" y="273380"/>
                  </a:lnTo>
                  <a:lnTo>
                    <a:pt x="495" y="274561"/>
                  </a:lnTo>
                  <a:lnTo>
                    <a:pt x="1676" y="275056"/>
                  </a:lnTo>
                  <a:lnTo>
                    <a:pt x="2870" y="274561"/>
                  </a:lnTo>
                  <a:lnTo>
                    <a:pt x="3352" y="273380"/>
                  </a:lnTo>
                  <a:close/>
                </a:path>
                <a:path extrusionOk="0" h="1362075" w="3810">
                  <a:moveTo>
                    <a:pt x="3352" y="206260"/>
                  </a:moveTo>
                  <a:lnTo>
                    <a:pt x="2870" y="205079"/>
                  </a:lnTo>
                  <a:lnTo>
                    <a:pt x="1676" y="204584"/>
                  </a:lnTo>
                  <a:lnTo>
                    <a:pt x="495" y="205079"/>
                  </a:lnTo>
                  <a:lnTo>
                    <a:pt x="0" y="206260"/>
                  </a:lnTo>
                  <a:lnTo>
                    <a:pt x="495" y="207441"/>
                  </a:lnTo>
                  <a:lnTo>
                    <a:pt x="1676" y="207937"/>
                  </a:lnTo>
                  <a:lnTo>
                    <a:pt x="2870" y="207441"/>
                  </a:lnTo>
                  <a:lnTo>
                    <a:pt x="3352" y="206260"/>
                  </a:lnTo>
                  <a:close/>
                </a:path>
                <a:path extrusionOk="0" h="1362075" w="3810">
                  <a:moveTo>
                    <a:pt x="3352" y="139230"/>
                  </a:moveTo>
                  <a:lnTo>
                    <a:pt x="2870" y="138036"/>
                  </a:lnTo>
                  <a:lnTo>
                    <a:pt x="1676" y="137553"/>
                  </a:lnTo>
                  <a:lnTo>
                    <a:pt x="495" y="138036"/>
                  </a:lnTo>
                  <a:lnTo>
                    <a:pt x="0" y="139230"/>
                  </a:lnTo>
                  <a:lnTo>
                    <a:pt x="495" y="140411"/>
                  </a:lnTo>
                  <a:lnTo>
                    <a:pt x="1676" y="140906"/>
                  </a:lnTo>
                  <a:lnTo>
                    <a:pt x="2870" y="140411"/>
                  </a:lnTo>
                  <a:lnTo>
                    <a:pt x="3352" y="139230"/>
                  </a:lnTo>
                  <a:close/>
                </a:path>
                <a:path extrusionOk="0" h="1362075" w="3810">
                  <a:moveTo>
                    <a:pt x="3352" y="68846"/>
                  </a:moveTo>
                  <a:lnTo>
                    <a:pt x="2870" y="67652"/>
                  </a:lnTo>
                  <a:lnTo>
                    <a:pt x="1676" y="67170"/>
                  </a:lnTo>
                  <a:lnTo>
                    <a:pt x="495" y="67652"/>
                  </a:lnTo>
                  <a:lnTo>
                    <a:pt x="0" y="68846"/>
                  </a:lnTo>
                  <a:lnTo>
                    <a:pt x="495" y="70027"/>
                  </a:lnTo>
                  <a:lnTo>
                    <a:pt x="1676" y="70523"/>
                  </a:lnTo>
                  <a:lnTo>
                    <a:pt x="2870" y="70027"/>
                  </a:lnTo>
                  <a:lnTo>
                    <a:pt x="3352" y="68846"/>
                  </a:lnTo>
                  <a:close/>
                </a:path>
                <a:path extrusionOk="0" h="1362075" w="3810">
                  <a:moveTo>
                    <a:pt x="3352" y="1676"/>
                  </a:moveTo>
                  <a:lnTo>
                    <a:pt x="2870" y="495"/>
                  </a:lnTo>
                  <a:lnTo>
                    <a:pt x="1676" y="0"/>
                  </a:lnTo>
                  <a:lnTo>
                    <a:pt x="495" y="495"/>
                  </a:lnTo>
                  <a:lnTo>
                    <a:pt x="0" y="1676"/>
                  </a:lnTo>
                  <a:lnTo>
                    <a:pt x="495" y="2857"/>
                  </a:lnTo>
                  <a:lnTo>
                    <a:pt x="1676" y="3352"/>
                  </a:lnTo>
                  <a:lnTo>
                    <a:pt x="2870" y="2857"/>
                  </a:lnTo>
                  <a:lnTo>
                    <a:pt x="3352" y="1676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4"/>
          <p:cNvSpPr txBox="1"/>
          <p:nvPr>
            <p:ph type="title"/>
          </p:nvPr>
        </p:nvSpPr>
        <p:spPr>
          <a:xfrm>
            <a:off x="4418457" y="2748279"/>
            <a:ext cx="34683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/>
              <a:t>Thank you!</a:t>
            </a:r>
            <a:endParaRPr sz="6000"/>
          </a:p>
        </p:txBody>
      </p:sp>
      <p:pic>
        <p:nvPicPr>
          <p:cNvPr id="1019" name="Google Shape;101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971" y="3534030"/>
            <a:ext cx="2965703" cy="2225040"/>
          </a:xfrm>
          <a:prstGeom prst="rect">
            <a:avLst/>
          </a:prstGeom>
          <a:noFill/>
          <a:ln cap="flat" cmpd="sng" w="19050">
            <a:solidFill>
              <a:srgbClr val="FAE1D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0" name="Google Shape;102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670" y="944129"/>
            <a:ext cx="3034282" cy="1973579"/>
          </a:xfrm>
          <a:prstGeom prst="rect">
            <a:avLst/>
          </a:prstGeom>
          <a:noFill/>
          <a:ln cap="flat" cmpd="sng" w="19050">
            <a:solidFill>
              <a:srgbClr val="FAE1D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1" name="Google Shape;102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48319" y="1329685"/>
            <a:ext cx="2910838" cy="1588008"/>
          </a:xfrm>
          <a:prstGeom prst="rect">
            <a:avLst/>
          </a:prstGeom>
          <a:noFill/>
          <a:ln cap="flat" cmpd="sng" w="19050">
            <a:solidFill>
              <a:srgbClr val="FAE1D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2" name="Google Shape;102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44986" y="299663"/>
            <a:ext cx="3457955" cy="1949195"/>
          </a:xfrm>
          <a:prstGeom prst="rect">
            <a:avLst/>
          </a:prstGeom>
          <a:noFill/>
          <a:ln cap="flat" cmpd="sng" w="19050">
            <a:solidFill>
              <a:srgbClr val="FAE1D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3" name="Google Shape;1023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34486" y="4483608"/>
            <a:ext cx="2923030" cy="1694688"/>
          </a:xfrm>
          <a:prstGeom prst="rect">
            <a:avLst/>
          </a:prstGeom>
          <a:noFill/>
          <a:ln cap="flat" cmpd="sng" w="19050">
            <a:solidFill>
              <a:srgbClr val="FAE1D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4" name="Google Shape;1024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48330" y="3570608"/>
            <a:ext cx="2965703" cy="2151888"/>
          </a:xfrm>
          <a:prstGeom prst="rect">
            <a:avLst/>
          </a:prstGeom>
          <a:noFill/>
          <a:ln cap="flat" cmpd="sng" w="19050">
            <a:solidFill>
              <a:srgbClr val="FAE1D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 txBox="1"/>
          <p:nvPr>
            <p:ph type="title"/>
          </p:nvPr>
        </p:nvSpPr>
        <p:spPr>
          <a:xfrm>
            <a:off x="677672" y="291795"/>
            <a:ext cx="10836655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498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About me</a:t>
            </a:r>
            <a:endParaRPr/>
          </a:p>
        </p:txBody>
      </p:sp>
      <p:pic>
        <p:nvPicPr>
          <p:cNvPr id="53" name="Google Shape;5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736" y="1298447"/>
            <a:ext cx="3634740" cy="4844796"/>
          </a:xfrm>
          <a:prstGeom prst="rect">
            <a:avLst/>
          </a:prstGeom>
          <a:noFill/>
          <a:ln cap="flat" cmpd="sng" w="28575">
            <a:solidFill>
              <a:srgbClr val="FAE1D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" name="Google Shape;54;p2"/>
          <p:cNvSpPr txBox="1"/>
          <p:nvPr/>
        </p:nvSpPr>
        <p:spPr>
          <a:xfrm>
            <a:off x="4751323" y="1381505"/>
            <a:ext cx="7203440" cy="4719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Started diving a little more than 3 years ago: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6565" lvl="0" marL="4692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Open Water certified April 2021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6565" lvl="0" marL="4692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Advanced Open Water certified October 2022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6565" lvl="0" marL="4692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Rescue Diver certified September 2023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6565" lvl="0" marL="4692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Certified Scientific Diver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699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First Aid and CPR certified through Divers Alert Network (DAN)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36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Have logged almost 70 dives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6775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Deepest dive: 100 feet (West Palm Beach, FL) 2 night dives (not my favorite)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/>
          <p:nvPr>
            <p:ph type="title"/>
          </p:nvPr>
        </p:nvSpPr>
        <p:spPr>
          <a:xfrm>
            <a:off x="677672" y="291795"/>
            <a:ext cx="10836655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498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Fish ID Project</a:t>
            </a:r>
            <a:endParaRPr/>
          </a:p>
        </p:txBody>
      </p:sp>
      <p:sp>
        <p:nvSpPr>
          <p:cNvPr id="60" name="Google Shape;60;p4"/>
          <p:cNvSpPr txBox="1"/>
          <p:nvPr/>
        </p:nvSpPr>
        <p:spPr>
          <a:xfrm>
            <a:off x="1128775" y="1698752"/>
            <a:ext cx="8294400" cy="3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900" lvl="0" marL="355600" marR="86613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Objective: Is there a noticeable difference in fish diversity between un-protected vs protected reefs?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536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(protected: no fishing allowed)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341630" rtl="0" algn="l">
              <a:lnSpc>
                <a:spcPct val="100000"/>
              </a:lnSpc>
              <a:spcBef>
                <a:spcPts val="28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Hypothesis: Due to the protection from fishing, the protected reefs should have more fish diversity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5080" rtl="0" algn="l">
              <a:lnSpc>
                <a:spcPct val="100000"/>
              </a:lnSpc>
              <a:spcBef>
                <a:spcPts val="28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Impact: Determine and track the impact that fishing has on the health of reefs by examining the fish diversity between protected reefs and unprotected reefs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6307" y="103631"/>
            <a:ext cx="1345692" cy="103936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5"/>
          <p:cNvSpPr txBox="1"/>
          <p:nvPr>
            <p:ph type="title"/>
          </p:nvPr>
        </p:nvSpPr>
        <p:spPr>
          <a:xfrm>
            <a:off x="1015085" y="230885"/>
            <a:ext cx="8867775" cy="1293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3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SCUBAnauts Key Largo Dive Trip</a:t>
            </a:r>
            <a:endParaRPr/>
          </a:p>
          <a:p>
            <a:pPr indent="0" lvl="0" marL="88265" rtl="0" algn="ctr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June 11-18, 2023</a:t>
            </a:r>
            <a:endParaRPr sz="2400"/>
          </a:p>
        </p:txBody>
      </p:sp>
      <p:sp>
        <p:nvSpPr>
          <p:cNvPr id="67" name="Google Shape;67;p5"/>
          <p:cNvSpPr txBox="1"/>
          <p:nvPr/>
        </p:nvSpPr>
        <p:spPr>
          <a:xfrm>
            <a:off x="6829806" y="2541778"/>
            <a:ext cx="3609340" cy="2586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Fish ID Project Team: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Maya Barboza (Science Lead)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1247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Audrey (Dive Lead) Hannah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259905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Bibiana Graham Owen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7175" y="1912620"/>
            <a:ext cx="5401056" cy="4052316"/>
          </a:xfrm>
          <a:prstGeom prst="rect">
            <a:avLst/>
          </a:prstGeom>
          <a:noFill/>
          <a:ln cap="flat" cmpd="sng" w="19050">
            <a:solidFill>
              <a:srgbClr val="FAE1D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6307" y="103631"/>
            <a:ext cx="1345692" cy="103936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6"/>
          <p:cNvSpPr txBox="1"/>
          <p:nvPr>
            <p:ph type="title"/>
          </p:nvPr>
        </p:nvSpPr>
        <p:spPr>
          <a:xfrm>
            <a:off x="677672" y="291795"/>
            <a:ext cx="10836655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498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Fish ID Project</a:t>
            </a:r>
            <a:endParaRPr/>
          </a:p>
        </p:txBody>
      </p:sp>
      <p:sp>
        <p:nvSpPr>
          <p:cNvPr id="75" name="Google Shape;75;p6"/>
          <p:cNvSpPr txBox="1"/>
          <p:nvPr/>
        </p:nvSpPr>
        <p:spPr>
          <a:xfrm>
            <a:off x="9285223" y="1355597"/>
            <a:ext cx="2614295" cy="3317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857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Nauts required to pass a REEF Fish Identification test to participate in dives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28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 entered in REEF database and used by scientific community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427" y="1342644"/>
            <a:ext cx="8767572" cy="4387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" y="1481327"/>
            <a:ext cx="5038344" cy="336804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7"/>
          <p:cNvSpPr txBox="1"/>
          <p:nvPr>
            <p:ph type="title"/>
          </p:nvPr>
        </p:nvSpPr>
        <p:spPr>
          <a:xfrm>
            <a:off x="677672" y="291795"/>
            <a:ext cx="10836655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498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Fish ID Project, Key Largo Dive Trip</a:t>
            </a:r>
            <a:endParaRPr/>
          </a:p>
        </p:txBody>
      </p:sp>
      <p:pic>
        <p:nvPicPr>
          <p:cNvPr id="83" name="Google Shape;8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9215" y="2775204"/>
            <a:ext cx="3368040" cy="336804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7"/>
          <p:cNvSpPr txBox="1"/>
          <p:nvPr>
            <p:ph idx="1" type="body"/>
          </p:nvPr>
        </p:nvSpPr>
        <p:spPr>
          <a:xfrm>
            <a:off x="5722365" y="1172717"/>
            <a:ext cx="610615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Dive Location: Key Largo</a:t>
            </a:r>
            <a:endParaRPr/>
          </a:p>
          <a:p>
            <a:pPr indent="0" lvl="0" marL="12700" marR="14344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Area: Tropical Western Atlantic (TWA) Region 3: Florida (East Coast &amp; Keys)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/>
              <a:t>Dive Sites:</a:t>
            </a:r>
            <a:endParaRPr/>
          </a:p>
          <a:p>
            <a:pPr indent="0" lvl="0" marL="3657600" marR="14160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400"/>
              <a:buNone/>
            </a:pPr>
            <a:r>
              <a:rPr lang="en-US"/>
              <a:t>Christ of the Abyss French Reef Molasses Reef </a:t>
            </a:r>
            <a:r>
              <a:rPr lang="en-US">
                <a:solidFill>
                  <a:srgbClr val="FFFFFF"/>
                </a:solidFill>
              </a:rPr>
              <a:t>Pickles Reef** Snappers Ledge** </a:t>
            </a:r>
            <a:r>
              <a:rPr lang="en-US"/>
              <a:t>Benwood (wreck)</a:t>
            </a:r>
            <a:endParaRPr/>
          </a:p>
          <a:p>
            <a:pPr indent="0" lvl="0" marL="0" marR="5080" rtl="0" algn="r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SzPts val="1400"/>
              <a:buNone/>
            </a:pPr>
            <a:r>
              <a:rPr lang="en-US" sz="1600">
                <a:solidFill>
                  <a:srgbClr val="FFFFFF"/>
                </a:solidFill>
              </a:rPr>
              <a:t>** un-protected reefs</a:t>
            </a:r>
            <a:endParaRPr sz="1600"/>
          </a:p>
        </p:txBody>
      </p:sp>
      <p:grpSp>
        <p:nvGrpSpPr>
          <p:cNvPr id="85" name="Google Shape;85;p7"/>
          <p:cNvGrpSpPr/>
          <p:nvPr/>
        </p:nvGrpSpPr>
        <p:grpSpPr>
          <a:xfrm>
            <a:off x="7636954" y="3770566"/>
            <a:ext cx="699135" cy="744854"/>
            <a:chOff x="7636954" y="3770566"/>
            <a:chExt cx="699135" cy="744854"/>
          </a:xfrm>
        </p:grpSpPr>
        <p:pic>
          <p:nvPicPr>
            <p:cNvPr id="86" name="Google Shape;86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139874" y="3770566"/>
              <a:ext cx="196215" cy="200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636954" y="4101274"/>
              <a:ext cx="366902" cy="41414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/>
          <p:nvPr>
            <p:ph type="title"/>
          </p:nvPr>
        </p:nvSpPr>
        <p:spPr>
          <a:xfrm>
            <a:off x="677672" y="291795"/>
            <a:ext cx="10836655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498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Fish ID Project, Data Collection</a:t>
            </a:r>
            <a:endParaRPr/>
          </a:p>
        </p:txBody>
      </p:sp>
      <p:pic>
        <p:nvPicPr>
          <p:cNvPr id="93" name="Google Shape;9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2984" y="1290827"/>
            <a:ext cx="3336036" cy="2493264"/>
          </a:xfrm>
          <a:prstGeom prst="rect">
            <a:avLst/>
          </a:prstGeom>
          <a:noFill/>
          <a:ln cap="flat" cmpd="sng" w="19050">
            <a:solidFill>
              <a:srgbClr val="FAE1D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4" name="Google Shape;9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744" y="1290827"/>
            <a:ext cx="3334511" cy="2493264"/>
          </a:xfrm>
          <a:prstGeom prst="rect">
            <a:avLst/>
          </a:prstGeom>
          <a:noFill/>
          <a:ln cap="flat" cmpd="sng" w="19050">
            <a:solidFill>
              <a:srgbClr val="FAE1D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5" name="Google Shape;9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4267" y="3884676"/>
            <a:ext cx="3517391" cy="2627376"/>
          </a:xfrm>
          <a:prstGeom prst="rect">
            <a:avLst/>
          </a:prstGeom>
          <a:noFill/>
          <a:ln cap="flat" cmpd="sng" w="19050">
            <a:solidFill>
              <a:srgbClr val="FAE1D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6" name="Google Shape;9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07223" y="2049779"/>
            <a:ext cx="3035807" cy="40370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8"/>
          <p:cNvSpPr txBox="1"/>
          <p:nvPr/>
        </p:nvSpPr>
        <p:spPr>
          <a:xfrm>
            <a:off x="7507223" y="1748027"/>
            <a:ext cx="2054860" cy="368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31100">
            <a:spAutoFit/>
          </a:bodyPr>
          <a:lstStyle/>
          <a:p>
            <a:pPr indent="0" lvl="0" marL="927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 Data Sheet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10174084" y="1757590"/>
            <a:ext cx="1235075" cy="962660"/>
          </a:xfrm>
          <a:custGeom>
            <a:rect b="b" l="l" r="r" t="t"/>
            <a:pathLst>
              <a:path extrusionOk="0" h="962660" w="1235075">
                <a:moveTo>
                  <a:pt x="1234554" y="0"/>
                </a:moveTo>
                <a:lnTo>
                  <a:pt x="0" y="0"/>
                </a:lnTo>
                <a:lnTo>
                  <a:pt x="0" y="183007"/>
                </a:lnTo>
                <a:lnTo>
                  <a:pt x="0" y="192532"/>
                </a:lnTo>
                <a:lnTo>
                  <a:pt x="0" y="962621"/>
                </a:lnTo>
                <a:lnTo>
                  <a:pt x="1234554" y="962621"/>
                </a:lnTo>
                <a:lnTo>
                  <a:pt x="1234554" y="183007"/>
                </a:lnTo>
                <a:lnTo>
                  <a:pt x="12345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8"/>
          <p:cNvSpPr txBox="1"/>
          <p:nvPr/>
        </p:nvSpPr>
        <p:spPr>
          <a:xfrm>
            <a:off x="9571095" y="1757590"/>
            <a:ext cx="603250" cy="183515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t" bIns="0" lIns="0" spcFirstLastPara="1" rIns="0" wrap="square" tIns="4425">
            <a:spAutoFit/>
          </a:bodyPr>
          <a:lstStyle/>
          <a:p>
            <a:pPr indent="0" lvl="0" marL="63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 txBox="1"/>
          <p:nvPr/>
        </p:nvSpPr>
        <p:spPr>
          <a:xfrm>
            <a:off x="9571095" y="1940585"/>
            <a:ext cx="603250" cy="193040"/>
          </a:xfrm>
          <a:prstGeom prst="rect">
            <a:avLst/>
          </a:prstGeom>
          <a:solidFill>
            <a:srgbClr val="C1EFC7"/>
          </a:solidFill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762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/>
          <p:nvPr/>
        </p:nvSpPr>
        <p:spPr>
          <a:xfrm>
            <a:off x="9571095" y="2133109"/>
            <a:ext cx="603250" cy="193040"/>
          </a:xfrm>
          <a:prstGeom prst="rect">
            <a:avLst/>
          </a:prstGeom>
          <a:solidFill>
            <a:srgbClr val="83E18E"/>
          </a:solidFill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90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8"/>
          <p:cNvSpPr txBox="1"/>
          <p:nvPr/>
        </p:nvSpPr>
        <p:spPr>
          <a:xfrm>
            <a:off x="9571095" y="2325633"/>
            <a:ext cx="603250" cy="192405"/>
          </a:xfrm>
          <a:prstGeom prst="rect">
            <a:avLst/>
          </a:prstGeom>
          <a:solidFill>
            <a:srgbClr val="28A837"/>
          </a:solidFill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8"/>
          <p:cNvSpPr txBox="1"/>
          <p:nvPr/>
        </p:nvSpPr>
        <p:spPr>
          <a:xfrm>
            <a:off x="9571096" y="2517837"/>
            <a:ext cx="603250" cy="202565"/>
          </a:xfrm>
          <a:prstGeom prst="rect">
            <a:avLst/>
          </a:prstGeom>
          <a:solidFill>
            <a:srgbClr val="3B7C21"/>
          </a:solidFill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016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8"/>
          <p:cNvSpPr txBox="1"/>
          <p:nvPr/>
        </p:nvSpPr>
        <p:spPr>
          <a:xfrm>
            <a:off x="10189953" y="1725767"/>
            <a:ext cx="967740" cy="988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443865" rtl="0" algn="l">
              <a:lnSpc>
                <a:spcPct val="1147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None Single: 1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Few: 2-10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Many: 11-100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Abundant: &gt;100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"/>
          <p:cNvSpPr txBox="1"/>
          <p:nvPr>
            <p:ph type="title"/>
          </p:nvPr>
        </p:nvSpPr>
        <p:spPr>
          <a:xfrm>
            <a:off x="1015073" y="211275"/>
            <a:ext cx="103512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Fish ID Project, Data	Evaluation</a:t>
            </a:r>
            <a:endParaRPr/>
          </a:p>
        </p:txBody>
      </p:sp>
      <p:sp>
        <p:nvSpPr>
          <p:cNvPr id="110" name="Google Shape;110;p9"/>
          <p:cNvSpPr txBox="1"/>
          <p:nvPr/>
        </p:nvSpPr>
        <p:spPr>
          <a:xfrm>
            <a:off x="1082446" y="1478661"/>
            <a:ext cx="8931275" cy="1306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41020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Once collected the variety of fish species identified and their abundance recorded, used Fish ID groupings to place into the 12 groups: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Group 1: Disks &amp; Ovals, colorful (examples: angelfish, butterfly fish, surgeonfish/tangs)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9"/>
          <p:cNvSpPr txBox="1"/>
          <p:nvPr/>
        </p:nvSpPr>
        <p:spPr>
          <a:xfrm>
            <a:off x="1082446" y="3368802"/>
            <a:ext cx="6260465" cy="2160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Group 2: Silvery (Ex. jacks, barracuda, look-downs)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5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Group 3: Sloping head, tapered body (Ex. grunts, snappers)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5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Group 4: Small ovals (Ex. damsels, hamlets, sergeant majors)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756916"/>
            <a:ext cx="969263" cy="67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8707" y="2756916"/>
            <a:ext cx="969263" cy="67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81416" y="2756916"/>
            <a:ext cx="969264" cy="67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7084" y="3538728"/>
            <a:ext cx="1082039" cy="751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9"/>
          <p:cNvGrpSpPr/>
          <p:nvPr/>
        </p:nvGrpSpPr>
        <p:grpSpPr>
          <a:xfrm>
            <a:off x="7531607" y="3497579"/>
            <a:ext cx="2375915" cy="835152"/>
            <a:chOff x="7531607" y="3497579"/>
            <a:chExt cx="2375915" cy="835152"/>
          </a:xfrm>
        </p:grpSpPr>
        <p:pic>
          <p:nvPicPr>
            <p:cNvPr id="117" name="Google Shape;117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531607" y="3497579"/>
              <a:ext cx="1083563" cy="835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657843" y="3528059"/>
              <a:ext cx="1249679" cy="76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9" name="Google Shape;119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54240" y="4440935"/>
            <a:ext cx="1027176" cy="68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330183" y="4401311"/>
            <a:ext cx="1292352" cy="72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324343" y="5349240"/>
            <a:ext cx="1129283" cy="75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633204" y="5355335"/>
            <a:ext cx="1025651" cy="75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540495" y="5346191"/>
            <a:ext cx="1005840" cy="749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"/>
          <p:cNvSpPr txBox="1"/>
          <p:nvPr>
            <p:ph type="title"/>
          </p:nvPr>
        </p:nvSpPr>
        <p:spPr>
          <a:xfrm>
            <a:off x="1015073" y="211275"/>
            <a:ext cx="106596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Fish ID Project, Data	Evaluation</a:t>
            </a:r>
            <a:endParaRPr/>
          </a:p>
        </p:txBody>
      </p:sp>
      <p:sp>
        <p:nvSpPr>
          <p:cNvPr id="129" name="Google Shape;129;p10"/>
          <p:cNvSpPr txBox="1"/>
          <p:nvPr/>
        </p:nvSpPr>
        <p:spPr>
          <a:xfrm>
            <a:off x="1082446" y="1478661"/>
            <a:ext cx="8526145" cy="1306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Once collected the variety of fish species identified and their abundance recorded, used Fish ID groupings to place into the 12 groups: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Group 5: Heavy bodies, large lips (Ex. groupers, basslets)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0"/>
          <p:cNvSpPr txBox="1"/>
          <p:nvPr/>
        </p:nvSpPr>
        <p:spPr>
          <a:xfrm>
            <a:off x="1082446" y="3368802"/>
            <a:ext cx="7950200" cy="2160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Group 6: Swim with pectoral fins, have obvious scales (Ex. wrasse, parrotfish)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5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Group 7: Reddish and large eyes (Ex. squirrelfish, cardinalfish)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5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Group 8: Small, elongated bottom-dwellers (Ex. goby, blenny, jawfish)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6768" y="2572511"/>
            <a:ext cx="966216" cy="72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3756" y="2543555"/>
            <a:ext cx="1205483" cy="783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3800" y="3642359"/>
            <a:ext cx="1085088" cy="72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61476" y="3683508"/>
            <a:ext cx="1441703" cy="72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49311" y="4437888"/>
            <a:ext cx="1179576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00516" y="4497323"/>
            <a:ext cx="1386840" cy="72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499604" y="5573267"/>
            <a:ext cx="1080516" cy="71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700516" y="5573267"/>
            <a:ext cx="981455" cy="71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802368" y="5530596"/>
            <a:ext cx="1144524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2024-03-24T14:21:04Z</dcterms:created>
  <dc:creator>Angel Barboza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2024-03-24T00:00:00Z</vt:filetime>
  </property>
  <property fmtid="{D5CDD505-2E9C-101B-9397-08002B2CF9AE}" pid="5" name="Producer">
    <vt:lpwstr>Microsoft® PowerPoint® for Microsoft 365</vt:lpwstr>
  </property>
</Properties>
</file>